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7"/>
  </p:notesMasterIdLst>
  <p:handoutMasterIdLst>
    <p:handoutMasterId r:id="rId48"/>
  </p:handoutMasterIdLst>
  <p:sldIdLst>
    <p:sldId id="335" r:id="rId5"/>
    <p:sldId id="340" r:id="rId6"/>
    <p:sldId id="353" r:id="rId7"/>
    <p:sldId id="354" r:id="rId8"/>
    <p:sldId id="355" r:id="rId9"/>
    <p:sldId id="356" r:id="rId10"/>
    <p:sldId id="357" r:id="rId11"/>
    <p:sldId id="358" r:id="rId12"/>
    <p:sldId id="392" r:id="rId13"/>
    <p:sldId id="348" r:id="rId14"/>
    <p:sldId id="360" r:id="rId15"/>
    <p:sldId id="367" r:id="rId16"/>
    <p:sldId id="368" r:id="rId17"/>
    <p:sldId id="371" r:id="rId18"/>
    <p:sldId id="369" r:id="rId19"/>
    <p:sldId id="378" r:id="rId20"/>
    <p:sldId id="349" r:id="rId21"/>
    <p:sldId id="372" r:id="rId22"/>
    <p:sldId id="370" r:id="rId23"/>
    <p:sldId id="375" r:id="rId24"/>
    <p:sldId id="376" r:id="rId25"/>
    <p:sldId id="377" r:id="rId26"/>
    <p:sldId id="350" r:id="rId27"/>
    <p:sldId id="380" r:id="rId28"/>
    <p:sldId id="379" r:id="rId29"/>
    <p:sldId id="381" r:id="rId30"/>
    <p:sldId id="385" r:id="rId31"/>
    <p:sldId id="386" r:id="rId32"/>
    <p:sldId id="383" r:id="rId33"/>
    <p:sldId id="351" r:id="rId34"/>
    <p:sldId id="387" r:id="rId35"/>
    <p:sldId id="389" r:id="rId36"/>
    <p:sldId id="388" r:id="rId37"/>
    <p:sldId id="336" r:id="rId38"/>
    <p:sldId id="390" r:id="rId39"/>
    <p:sldId id="352" r:id="rId40"/>
    <p:sldId id="359" r:id="rId41"/>
    <p:sldId id="363" r:id="rId42"/>
    <p:sldId id="364" r:id="rId43"/>
    <p:sldId id="391" r:id="rId44"/>
    <p:sldId id="338" r:id="rId45"/>
    <p:sldId id="34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8C8A"/>
    <a:srgbClr val="0A40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1F343D-9341-4727-9FEE-FE6EE46A63B6}" v="335" dt="2024-05-29T07:50:17.743"/>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94" autoAdjust="0"/>
  </p:normalViewPr>
  <p:slideViewPr>
    <p:cSldViewPr snapToGrid="0">
      <p:cViewPr>
        <p:scale>
          <a:sx n="89" d="100"/>
          <a:sy n="89" d="100"/>
        </p:scale>
        <p:origin x="690" y="450"/>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Lihushina" userId="42d4cfdca5d89030" providerId="LiveId" clId="{DF1F343D-9341-4727-9FEE-FE6EE46A63B6}"/>
    <pc:docChg chg="undo custSel addSld delSld modSld sldOrd">
      <pc:chgData name="Anna Lihushina" userId="42d4cfdca5d89030" providerId="LiveId" clId="{DF1F343D-9341-4727-9FEE-FE6EE46A63B6}" dt="2024-05-29T07:50:37.839" v="3014" actId="478"/>
      <pc:docMkLst>
        <pc:docMk/>
      </pc:docMkLst>
      <pc:sldChg chg="delSp modSp add del mod ord">
        <pc:chgData name="Anna Lihushina" userId="42d4cfdca5d89030" providerId="LiveId" clId="{DF1F343D-9341-4727-9FEE-FE6EE46A63B6}" dt="2024-05-29T06:45:20.019" v="2094" actId="47"/>
        <pc:sldMkLst>
          <pc:docMk/>
          <pc:sldMk cId="2437853213" sldId="304"/>
        </pc:sldMkLst>
        <pc:spChg chg="del">
          <ac:chgData name="Anna Lihushina" userId="42d4cfdca5d89030" providerId="LiveId" clId="{DF1F343D-9341-4727-9FEE-FE6EE46A63B6}" dt="2024-05-29T06:44:45.140" v="2085" actId="478"/>
          <ac:spMkLst>
            <pc:docMk/>
            <pc:sldMk cId="2437853213" sldId="304"/>
            <ac:spMk id="11" creationId="{4E3F5479-058B-4FA8-92E9-18CAB8CDC5C5}"/>
          </ac:spMkLst>
        </pc:spChg>
        <pc:spChg chg="mod">
          <ac:chgData name="Anna Lihushina" userId="42d4cfdca5d89030" providerId="LiveId" clId="{DF1F343D-9341-4727-9FEE-FE6EE46A63B6}" dt="2024-05-29T06:44:40.445" v="2084" actId="13822"/>
          <ac:spMkLst>
            <pc:docMk/>
            <pc:sldMk cId="2437853213" sldId="304"/>
            <ac:spMk id="13" creationId="{E3ECCC05-FF78-40FA-84FF-172821D8B58A}"/>
          </ac:spMkLst>
        </pc:spChg>
        <pc:cxnChg chg="del">
          <ac:chgData name="Anna Lihushina" userId="42d4cfdca5d89030" providerId="LiveId" clId="{DF1F343D-9341-4727-9FEE-FE6EE46A63B6}" dt="2024-05-29T06:44:47.851" v="2087" actId="478"/>
          <ac:cxnSpMkLst>
            <pc:docMk/>
            <pc:sldMk cId="2437853213" sldId="304"/>
            <ac:cxnSpMk id="8" creationId="{D0986099-F5F2-4E8B-BE17-81194861A00C}"/>
          </ac:cxnSpMkLst>
        </pc:cxnChg>
        <pc:cxnChg chg="del">
          <ac:chgData name="Anna Lihushina" userId="42d4cfdca5d89030" providerId="LiveId" clId="{DF1F343D-9341-4727-9FEE-FE6EE46A63B6}" dt="2024-05-29T06:44:46.998" v="2086" actId="478"/>
          <ac:cxnSpMkLst>
            <pc:docMk/>
            <pc:sldMk cId="2437853213" sldId="304"/>
            <ac:cxnSpMk id="14" creationId="{83E690F4-843A-47A5-8620-4FB01C0D8E68}"/>
          </ac:cxnSpMkLst>
        </pc:cxnChg>
      </pc:sldChg>
      <pc:sldChg chg="modSp mod">
        <pc:chgData name="Anna Lihushina" userId="42d4cfdca5d89030" providerId="LiveId" clId="{DF1F343D-9341-4727-9FEE-FE6EE46A63B6}" dt="2024-05-27T10:18:51.413" v="53" actId="1076"/>
        <pc:sldMkLst>
          <pc:docMk/>
          <pc:sldMk cId="954410245" sldId="335"/>
        </pc:sldMkLst>
        <pc:spChg chg="mod">
          <ac:chgData name="Anna Lihushina" userId="42d4cfdca5d89030" providerId="LiveId" clId="{DF1F343D-9341-4727-9FEE-FE6EE46A63B6}" dt="2024-05-27T10:18:51.413" v="53" actId="1076"/>
          <ac:spMkLst>
            <pc:docMk/>
            <pc:sldMk cId="954410245" sldId="335"/>
            <ac:spMk id="2" creationId="{3363B78B-DDB3-49C3-9958-24204296BEFF}"/>
          </ac:spMkLst>
        </pc:spChg>
        <pc:spChg chg="mod">
          <ac:chgData name="Anna Lihushina" userId="42d4cfdca5d89030" providerId="LiveId" clId="{DF1F343D-9341-4727-9FEE-FE6EE46A63B6}" dt="2024-05-23T17:01:09.476" v="24" actId="14100"/>
          <ac:spMkLst>
            <pc:docMk/>
            <pc:sldMk cId="954410245" sldId="335"/>
            <ac:spMk id="4" creationId="{4143EA84-725D-693F-2E27-63DD071D65EB}"/>
          </ac:spMkLst>
        </pc:spChg>
      </pc:sldChg>
      <pc:sldChg chg="addSp delSp modSp mod ord modClrScheme chgLayout">
        <pc:chgData name="Anna Lihushina" userId="42d4cfdca5d89030" providerId="LiveId" clId="{DF1F343D-9341-4727-9FEE-FE6EE46A63B6}" dt="2024-05-29T07:34:14.930" v="2440" actId="1076"/>
        <pc:sldMkLst>
          <pc:docMk/>
          <pc:sldMk cId="582749365" sldId="336"/>
        </pc:sldMkLst>
        <pc:spChg chg="del mod">
          <ac:chgData name="Anna Lihushina" userId="42d4cfdca5d89030" providerId="LiveId" clId="{DF1F343D-9341-4727-9FEE-FE6EE46A63B6}" dt="2024-05-28T07:13:25.418" v="643" actId="478"/>
          <ac:spMkLst>
            <pc:docMk/>
            <pc:sldMk cId="582749365" sldId="336"/>
            <ac:spMk id="2" creationId="{08F0870A-EBCD-13FC-D1A2-49C555C48170}"/>
          </ac:spMkLst>
        </pc:spChg>
        <pc:spChg chg="add mod">
          <ac:chgData name="Anna Lihushina" userId="42d4cfdca5d89030" providerId="LiveId" clId="{DF1F343D-9341-4727-9FEE-FE6EE46A63B6}" dt="2024-05-29T07:34:14.930" v="2440" actId="1076"/>
          <ac:spMkLst>
            <pc:docMk/>
            <pc:sldMk cId="582749365" sldId="336"/>
            <ac:spMk id="2" creationId="{ED9F8FBE-0D9C-B520-4F93-9C966574A3B7}"/>
          </ac:spMkLst>
        </pc:spChg>
        <pc:spChg chg="mod">
          <ac:chgData name="Anna Lihushina" userId="42d4cfdca5d89030" providerId="LiveId" clId="{DF1F343D-9341-4727-9FEE-FE6EE46A63B6}" dt="2024-05-28T07:13:35.306" v="646" actId="26606"/>
          <ac:spMkLst>
            <pc:docMk/>
            <pc:sldMk cId="582749365" sldId="336"/>
            <ac:spMk id="3" creationId="{089920E1-1F47-D3FB-B5CD-7110B3795525}"/>
          </ac:spMkLst>
        </pc:spChg>
        <pc:spChg chg="add del mod">
          <ac:chgData name="Anna Lihushina" userId="42d4cfdca5d89030" providerId="LiveId" clId="{DF1F343D-9341-4727-9FEE-FE6EE46A63B6}" dt="2024-05-28T07:13:26.977" v="644" actId="478"/>
          <ac:spMkLst>
            <pc:docMk/>
            <pc:sldMk cId="582749365" sldId="336"/>
            <ac:spMk id="5" creationId="{08180806-6768-519E-0CE6-9E60D8D8C089}"/>
          </ac:spMkLst>
        </pc:spChg>
        <pc:spChg chg="del mod">
          <ac:chgData name="Anna Lihushina" userId="42d4cfdca5d89030" providerId="LiveId" clId="{DF1F343D-9341-4727-9FEE-FE6EE46A63B6}" dt="2024-05-28T07:13:17.485" v="641" actId="26606"/>
          <ac:spMkLst>
            <pc:docMk/>
            <pc:sldMk cId="582749365" sldId="336"/>
            <ac:spMk id="7" creationId="{70B4EC43-20C2-1DA5-646B-B8D26CF7D003}"/>
          </ac:spMkLst>
        </pc:spChg>
        <pc:spChg chg="add del mod">
          <ac:chgData name="Anna Lihushina" userId="42d4cfdca5d89030" providerId="LiveId" clId="{DF1F343D-9341-4727-9FEE-FE6EE46A63B6}" dt="2024-05-28T07:13:35.306" v="646" actId="26606"/>
          <ac:spMkLst>
            <pc:docMk/>
            <pc:sldMk cId="582749365" sldId="336"/>
            <ac:spMk id="15" creationId="{6CCC26E3-5992-FF10-83B5-7EBB9C658184}"/>
          </ac:spMkLst>
        </pc:spChg>
        <pc:spChg chg="add del mod">
          <ac:chgData name="Anna Lihushina" userId="42d4cfdca5d89030" providerId="LiveId" clId="{DF1F343D-9341-4727-9FEE-FE6EE46A63B6}" dt="2024-05-28T07:13:35.306" v="646" actId="26606"/>
          <ac:spMkLst>
            <pc:docMk/>
            <pc:sldMk cId="582749365" sldId="336"/>
            <ac:spMk id="17" creationId="{16D7F259-C300-740C-F60F-04E01623DE29}"/>
          </ac:spMkLst>
        </pc:spChg>
        <pc:graphicFrameChg chg="add del mod">
          <ac:chgData name="Anna Lihushina" userId="42d4cfdca5d89030" providerId="LiveId" clId="{DF1F343D-9341-4727-9FEE-FE6EE46A63B6}" dt="2024-05-29T07:34:09.056" v="2439"/>
          <ac:graphicFrameMkLst>
            <pc:docMk/>
            <pc:sldMk cId="582749365" sldId="336"/>
            <ac:graphicFrameMk id="9" creationId="{B013B4D5-FAF2-D728-61DA-158A20FD77FB}"/>
          </ac:graphicFrameMkLst>
        </pc:graphicFrameChg>
        <pc:graphicFrameChg chg="add del">
          <ac:chgData name="Anna Lihushina" userId="42d4cfdca5d89030" providerId="LiveId" clId="{DF1F343D-9341-4727-9FEE-FE6EE46A63B6}" dt="2024-05-28T07:13:35.306" v="646" actId="26606"/>
          <ac:graphicFrameMkLst>
            <pc:docMk/>
            <pc:sldMk cId="582749365" sldId="336"/>
            <ac:graphicFrameMk id="11" creationId="{DBABF00C-E271-24B3-2A66-FA65BFAA2FE3}"/>
          </ac:graphicFrameMkLst>
        </pc:graphicFrameChg>
      </pc:sldChg>
      <pc:sldChg chg="del">
        <pc:chgData name="Anna Lihushina" userId="42d4cfdca5d89030" providerId="LiveId" clId="{DF1F343D-9341-4727-9FEE-FE6EE46A63B6}" dt="2024-05-29T07:42:24.038" v="2600" actId="47"/>
        <pc:sldMkLst>
          <pc:docMk/>
          <pc:sldMk cId="3786907341" sldId="337"/>
        </pc:sldMkLst>
      </pc:sldChg>
      <pc:sldChg chg="addSp delSp modSp mod ord">
        <pc:chgData name="Anna Lihushina" userId="42d4cfdca5d89030" providerId="LiveId" clId="{DF1F343D-9341-4727-9FEE-FE6EE46A63B6}" dt="2024-05-29T07:41:51.111" v="2595" actId="27614"/>
        <pc:sldMkLst>
          <pc:docMk/>
          <pc:sldMk cId="3590816519" sldId="338"/>
        </pc:sldMkLst>
        <pc:spChg chg="mod">
          <ac:chgData name="Anna Lihushina" userId="42d4cfdca5d89030" providerId="LiveId" clId="{DF1F343D-9341-4727-9FEE-FE6EE46A63B6}" dt="2024-05-29T07:39:30.046" v="2576" actId="1076"/>
          <ac:spMkLst>
            <pc:docMk/>
            <pc:sldMk cId="3590816519" sldId="338"/>
            <ac:spMk id="2" creationId="{94C9DDD8-3394-6FB2-960C-451DEBD7F640}"/>
          </ac:spMkLst>
        </pc:spChg>
        <pc:spChg chg="add mod">
          <ac:chgData name="Anna Lihushina" userId="42d4cfdca5d89030" providerId="LiveId" clId="{DF1F343D-9341-4727-9FEE-FE6EE46A63B6}" dt="2024-05-29T07:40:06.925" v="2587" actId="13822"/>
          <ac:spMkLst>
            <pc:docMk/>
            <pc:sldMk cId="3590816519" sldId="338"/>
            <ac:spMk id="3" creationId="{FA58D7F8-9DFF-3B8F-5F26-FDA9C9F5F075}"/>
          </ac:spMkLst>
        </pc:spChg>
        <pc:spChg chg="mod">
          <ac:chgData name="Anna Lihushina" userId="42d4cfdca5d89030" providerId="LiveId" clId="{DF1F343D-9341-4727-9FEE-FE6EE46A63B6}" dt="2024-05-29T07:39:56.297" v="2584" actId="5793"/>
          <ac:spMkLst>
            <pc:docMk/>
            <pc:sldMk cId="3590816519" sldId="338"/>
            <ac:spMk id="4" creationId="{51D6AA66-EC20-FCAE-04B0-6BEB18463C2D}"/>
          </ac:spMkLst>
        </pc:spChg>
        <pc:spChg chg="add del mod">
          <ac:chgData name="Anna Lihushina" userId="42d4cfdca5d89030" providerId="LiveId" clId="{DF1F343D-9341-4727-9FEE-FE6EE46A63B6}" dt="2024-05-29T07:41:20.847" v="2591"/>
          <ac:spMkLst>
            <pc:docMk/>
            <pc:sldMk cId="3590816519" sldId="338"/>
            <ac:spMk id="6" creationId="{D096D893-B2F4-F0F2-419F-AA33B6861822}"/>
          </ac:spMkLst>
        </pc:spChg>
        <pc:spChg chg="add">
          <ac:chgData name="Anna Lihushina" userId="42d4cfdca5d89030" providerId="LiveId" clId="{DF1F343D-9341-4727-9FEE-FE6EE46A63B6}" dt="2024-05-29T07:41:19.650" v="2589"/>
          <ac:spMkLst>
            <pc:docMk/>
            <pc:sldMk cId="3590816519" sldId="338"/>
            <ac:spMk id="7" creationId="{4CC77506-A477-6D04-30A7-DC09176BB893}"/>
          </ac:spMkLst>
        </pc:spChg>
        <pc:spChg chg="add del mod">
          <ac:chgData name="Anna Lihushina" userId="42d4cfdca5d89030" providerId="LiveId" clId="{DF1F343D-9341-4727-9FEE-FE6EE46A63B6}" dt="2024-05-29T07:41:48.135" v="2594" actId="931"/>
          <ac:spMkLst>
            <pc:docMk/>
            <pc:sldMk cId="3590816519" sldId="338"/>
            <ac:spMk id="8" creationId="{BDADB671-DA0A-3AF8-D90C-609BAA1E0AFE}"/>
          </ac:spMkLst>
        </pc:spChg>
        <pc:spChg chg="add del mod">
          <ac:chgData name="Anna Lihushina" userId="42d4cfdca5d89030" providerId="LiveId" clId="{DF1F343D-9341-4727-9FEE-FE6EE46A63B6}" dt="2024-05-29T07:41:30.907" v="2593" actId="478"/>
          <ac:spMkLst>
            <pc:docMk/>
            <pc:sldMk cId="3590816519" sldId="338"/>
            <ac:spMk id="9" creationId="{9CA6AD84-83CF-02AC-E452-8CF7C7767196}"/>
          </ac:spMkLst>
        </pc:spChg>
        <pc:picChg chg="add mod">
          <ac:chgData name="Anna Lihushina" userId="42d4cfdca5d89030" providerId="LiveId" clId="{DF1F343D-9341-4727-9FEE-FE6EE46A63B6}" dt="2024-05-29T07:41:51.111" v="2595" actId="27614"/>
          <ac:picMkLst>
            <pc:docMk/>
            <pc:sldMk cId="3590816519" sldId="338"/>
            <ac:picMk id="11" creationId="{36B03E67-B7AD-F0E5-3FEC-065A8794DDD3}"/>
          </ac:picMkLst>
        </pc:picChg>
        <pc:picChg chg="del">
          <ac:chgData name="Anna Lihushina" userId="42d4cfdca5d89030" providerId="LiveId" clId="{DF1F343D-9341-4727-9FEE-FE6EE46A63B6}" dt="2024-05-29T07:40:08.873" v="2588" actId="478"/>
          <ac:picMkLst>
            <pc:docMk/>
            <pc:sldMk cId="3590816519" sldId="338"/>
            <ac:picMk id="12" creationId="{BC85F8C0-B84C-01D2-4208-5596D725B2B0}"/>
          </ac:picMkLst>
        </pc:picChg>
      </pc:sldChg>
      <pc:sldChg chg="del">
        <pc:chgData name="Anna Lihushina" userId="42d4cfdca5d89030" providerId="LiveId" clId="{DF1F343D-9341-4727-9FEE-FE6EE46A63B6}" dt="2024-05-29T07:42:24.038" v="2600" actId="47"/>
        <pc:sldMkLst>
          <pc:docMk/>
          <pc:sldMk cId="2099008355" sldId="339"/>
        </pc:sldMkLst>
      </pc:sldChg>
      <pc:sldChg chg="addSp delSp modSp mod ord">
        <pc:chgData name="Anna Lihushina" userId="42d4cfdca5d89030" providerId="LiveId" clId="{DF1F343D-9341-4727-9FEE-FE6EE46A63B6}" dt="2024-05-23T17:06:35.224" v="29" actId="478"/>
        <pc:sldMkLst>
          <pc:docMk/>
          <pc:sldMk cId="4043390973" sldId="340"/>
        </pc:sldMkLst>
        <pc:spChg chg="mod">
          <ac:chgData name="Anna Lihushina" userId="42d4cfdca5d89030" providerId="LiveId" clId="{DF1F343D-9341-4727-9FEE-FE6EE46A63B6}" dt="2024-05-23T17:06:32.676" v="28"/>
          <ac:spMkLst>
            <pc:docMk/>
            <pc:sldMk cId="4043390973" sldId="340"/>
            <ac:spMk id="2" creationId="{66FBF9F0-B02C-F479-3755-F41439C1E147}"/>
          </ac:spMkLst>
        </pc:spChg>
        <pc:spChg chg="add mod">
          <ac:chgData name="Anna Lihushina" userId="42d4cfdca5d89030" providerId="LiveId" clId="{DF1F343D-9341-4727-9FEE-FE6EE46A63B6}" dt="2024-05-23T17:06:35.224" v="29" actId="478"/>
          <ac:spMkLst>
            <pc:docMk/>
            <pc:sldMk cId="4043390973" sldId="340"/>
            <ac:spMk id="4" creationId="{B564D946-03AA-EF86-7D63-8C6521C30FB1}"/>
          </ac:spMkLst>
        </pc:spChg>
        <pc:spChg chg="del">
          <ac:chgData name="Anna Lihushina" userId="42d4cfdca5d89030" providerId="LiveId" clId="{DF1F343D-9341-4727-9FEE-FE6EE46A63B6}" dt="2024-05-23T17:06:35.224" v="29" actId="478"/>
          <ac:spMkLst>
            <pc:docMk/>
            <pc:sldMk cId="4043390973" sldId="340"/>
            <ac:spMk id="5" creationId="{CE3C8A46-D49C-FB70-9062-B672F2F7FB49}"/>
          </ac:spMkLst>
        </pc:spChg>
      </pc:sldChg>
      <pc:sldChg chg="del">
        <pc:chgData name="Anna Lihushina" userId="42d4cfdca5d89030" providerId="LiveId" clId="{DF1F343D-9341-4727-9FEE-FE6EE46A63B6}" dt="2024-05-29T07:42:24.038" v="2600" actId="47"/>
        <pc:sldMkLst>
          <pc:docMk/>
          <pc:sldMk cId="1041471105" sldId="341"/>
        </pc:sldMkLst>
      </pc:sldChg>
      <pc:sldChg chg="del">
        <pc:chgData name="Anna Lihushina" userId="42d4cfdca5d89030" providerId="LiveId" clId="{DF1F343D-9341-4727-9FEE-FE6EE46A63B6}" dt="2024-05-29T07:42:24.038" v="2600" actId="47"/>
        <pc:sldMkLst>
          <pc:docMk/>
          <pc:sldMk cId="812209034" sldId="342"/>
        </pc:sldMkLst>
      </pc:sldChg>
      <pc:sldChg chg="del">
        <pc:chgData name="Anna Lihushina" userId="42d4cfdca5d89030" providerId="LiveId" clId="{DF1F343D-9341-4727-9FEE-FE6EE46A63B6}" dt="2024-05-29T07:42:24.038" v="2600" actId="47"/>
        <pc:sldMkLst>
          <pc:docMk/>
          <pc:sldMk cId="3813948168" sldId="343"/>
        </pc:sldMkLst>
      </pc:sldChg>
      <pc:sldChg chg="del">
        <pc:chgData name="Anna Lihushina" userId="42d4cfdca5d89030" providerId="LiveId" clId="{DF1F343D-9341-4727-9FEE-FE6EE46A63B6}" dt="2024-05-29T07:42:24.038" v="2600" actId="47"/>
        <pc:sldMkLst>
          <pc:docMk/>
          <pc:sldMk cId="3119264358" sldId="344"/>
        </pc:sldMkLst>
      </pc:sldChg>
      <pc:sldChg chg="del">
        <pc:chgData name="Anna Lihushina" userId="42d4cfdca5d89030" providerId="LiveId" clId="{DF1F343D-9341-4727-9FEE-FE6EE46A63B6}" dt="2024-05-29T07:42:24.038" v="2600" actId="47"/>
        <pc:sldMkLst>
          <pc:docMk/>
          <pc:sldMk cId="1684465119" sldId="345"/>
        </pc:sldMkLst>
      </pc:sldChg>
      <pc:sldChg chg="del">
        <pc:chgData name="Anna Lihushina" userId="42d4cfdca5d89030" providerId="LiveId" clId="{DF1F343D-9341-4727-9FEE-FE6EE46A63B6}" dt="2024-05-29T07:42:24.038" v="2600" actId="47"/>
        <pc:sldMkLst>
          <pc:docMk/>
          <pc:sldMk cId="2981044871" sldId="346"/>
        </pc:sldMkLst>
      </pc:sldChg>
      <pc:sldChg chg="addSp delSp modSp mod">
        <pc:chgData name="Anna Lihushina" userId="42d4cfdca5d89030" providerId="LiveId" clId="{DF1F343D-9341-4727-9FEE-FE6EE46A63B6}" dt="2024-05-27T10:18:28.643" v="50" actId="478"/>
        <pc:sldMkLst>
          <pc:docMk/>
          <pc:sldMk cId="3493061142" sldId="347"/>
        </pc:sldMkLst>
        <pc:spChg chg="mod">
          <ac:chgData name="Anna Lihushina" userId="42d4cfdca5d89030" providerId="LiveId" clId="{DF1F343D-9341-4727-9FEE-FE6EE46A63B6}" dt="2024-05-27T10:18:25.974" v="49" actId="403"/>
          <ac:spMkLst>
            <pc:docMk/>
            <pc:sldMk cId="3493061142" sldId="347"/>
            <ac:spMk id="2" creationId="{EF7E8D25-D403-2E2B-50DA-B21A0500AB0E}"/>
          </ac:spMkLst>
        </pc:spChg>
        <pc:spChg chg="del">
          <ac:chgData name="Anna Lihushina" userId="42d4cfdca5d89030" providerId="LiveId" clId="{DF1F343D-9341-4727-9FEE-FE6EE46A63B6}" dt="2024-05-27T10:18:28.643" v="50" actId="478"/>
          <ac:spMkLst>
            <pc:docMk/>
            <pc:sldMk cId="3493061142" sldId="347"/>
            <ac:spMk id="3" creationId="{1EC6DB3D-3AE2-9478-3245-FE2F98B96EC7}"/>
          </ac:spMkLst>
        </pc:spChg>
        <pc:spChg chg="add mod">
          <ac:chgData name="Anna Lihushina" userId="42d4cfdca5d89030" providerId="LiveId" clId="{DF1F343D-9341-4727-9FEE-FE6EE46A63B6}" dt="2024-05-27T10:18:28.643" v="50" actId="478"/>
          <ac:spMkLst>
            <pc:docMk/>
            <pc:sldMk cId="3493061142" sldId="347"/>
            <ac:spMk id="5" creationId="{56EF86F2-FFB9-1D49-9959-06B3558374EA}"/>
          </ac:spMkLst>
        </pc:spChg>
      </pc:sldChg>
      <pc:sldChg chg="modSp add mod">
        <pc:chgData name="Anna Lihushina" userId="42d4cfdca5d89030" providerId="LiveId" clId="{DF1F343D-9341-4727-9FEE-FE6EE46A63B6}" dt="2024-05-27T10:15:19.629" v="32" actId="108"/>
        <pc:sldMkLst>
          <pc:docMk/>
          <pc:sldMk cId="748237263" sldId="348"/>
        </pc:sldMkLst>
        <pc:spChg chg="mod">
          <ac:chgData name="Anna Lihushina" userId="42d4cfdca5d89030" providerId="LiveId" clId="{DF1F343D-9341-4727-9FEE-FE6EE46A63B6}" dt="2024-05-27T10:15:19.629" v="32" actId="108"/>
          <ac:spMkLst>
            <pc:docMk/>
            <pc:sldMk cId="748237263" sldId="348"/>
            <ac:spMk id="2" creationId="{66FBF9F0-B02C-F479-3755-F41439C1E147}"/>
          </ac:spMkLst>
        </pc:spChg>
      </pc:sldChg>
      <pc:sldChg chg="modSp add mod">
        <pc:chgData name="Anna Lihushina" userId="42d4cfdca5d89030" providerId="LiveId" clId="{DF1F343D-9341-4727-9FEE-FE6EE46A63B6}" dt="2024-05-27T10:16:50.585" v="35" actId="108"/>
        <pc:sldMkLst>
          <pc:docMk/>
          <pc:sldMk cId="254317043" sldId="349"/>
        </pc:sldMkLst>
        <pc:spChg chg="mod">
          <ac:chgData name="Anna Lihushina" userId="42d4cfdca5d89030" providerId="LiveId" clId="{DF1F343D-9341-4727-9FEE-FE6EE46A63B6}" dt="2024-05-27T10:16:50.585" v="35" actId="108"/>
          <ac:spMkLst>
            <pc:docMk/>
            <pc:sldMk cId="254317043" sldId="349"/>
            <ac:spMk id="2" creationId="{66FBF9F0-B02C-F479-3755-F41439C1E147}"/>
          </ac:spMkLst>
        </pc:spChg>
      </pc:sldChg>
      <pc:sldChg chg="modSp add mod">
        <pc:chgData name="Anna Lihushina" userId="42d4cfdca5d89030" providerId="LiveId" clId="{DF1F343D-9341-4727-9FEE-FE6EE46A63B6}" dt="2024-05-27T10:17:23.470" v="38" actId="108"/>
        <pc:sldMkLst>
          <pc:docMk/>
          <pc:sldMk cId="3246870584" sldId="350"/>
        </pc:sldMkLst>
        <pc:spChg chg="mod">
          <ac:chgData name="Anna Lihushina" userId="42d4cfdca5d89030" providerId="LiveId" clId="{DF1F343D-9341-4727-9FEE-FE6EE46A63B6}" dt="2024-05-27T10:17:23.470" v="38" actId="108"/>
          <ac:spMkLst>
            <pc:docMk/>
            <pc:sldMk cId="3246870584" sldId="350"/>
            <ac:spMk id="2" creationId="{66FBF9F0-B02C-F479-3755-F41439C1E147}"/>
          </ac:spMkLst>
        </pc:spChg>
      </pc:sldChg>
      <pc:sldChg chg="modSp add mod">
        <pc:chgData name="Anna Lihushina" userId="42d4cfdca5d89030" providerId="LiveId" clId="{DF1F343D-9341-4727-9FEE-FE6EE46A63B6}" dt="2024-05-27T10:17:48.267" v="42" actId="108"/>
        <pc:sldMkLst>
          <pc:docMk/>
          <pc:sldMk cId="2903506823" sldId="351"/>
        </pc:sldMkLst>
        <pc:spChg chg="mod">
          <ac:chgData name="Anna Lihushina" userId="42d4cfdca5d89030" providerId="LiveId" clId="{DF1F343D-9341-4727-9FEE-FE6EE46A63B6}" dt="2024-05-27T10:17:48.267" v="42" actId="108"/>
          <ac:spMkLst>
            <pc:docMk/>
            <pc:sldMk cId="2903506823" sldId="351"/>
            <ac:spMk id="2" creationId="{66FBF9F0-B02C-F479-3755-F41439C1E147}"/>
          </ac:spMkLst>
        </pc:spChg>
      </pc:sldChg>
      <pc:sldChg chg="modSp add mod">
        <pc:chgData name="Anna Lihushina" userId="42d4cfdca5d89030" providerId="LiveId" clId="{DF1F343D-9341-4727-9FEE-FE6EE46A63B6}" dt="2024-05-27T10:18:16.504" v="45" actId="108"/>
        <pc:sldMkLst>
          <pc:docMk/>
          <pc:sldMk cId="3409296095" sldId="352"/>
        </pc:sldMkLst>
        <pc:spChg chg="mod">
          <ac:chgData name="Anna Lihushina" userId="42d4cfdca5d89030" providerId="LiveId" clId="{DF1F343D-9341-4727-9FEE-FE6EE46A63B6}" dt="2024-05-27T10:18:16.504" v="45" actId="108"/>
          <ac:spMkLst>
            <pc:docMk/>
            <pc:sldMk cId="3409296095" sldId="352"/>
            <ac:spMk id="2" creationId="{66FBF9F0-B02C-F479-3755-F41439C1E147}"/>
          </ac:spMkLst>
        </pc:spChg>
      </pc:sldChg>
      <pc:sldChg chg="addSp delSp modSp new mod">
        <pc:chgData name="Anna Lihushina" userId="42d4cfdca5d89030" providerId="LiveId" clId="{DF1F343D-9341-4727-9FEE-FE6EE46A63B6}" dt="2024-05-29T07:43:15.440" v="2655" actId="1076"/>
        <pc:sldMkLst>
          <pc:docMk/>
          <pc:sldMk cId="2905280721" sldId="353"/>
        </pc:sldMkLst>
        <pc:spChg chg="add mod">
          <ac:chgData name="Anna Lihushina" userId="42d4cfdca5d89030" providerId="LiveId" clId="{DF1F343D-9341-4727-9FEE-FE6EE46A63B6}" dt="2024-05-29T07:43:15.440" v="2655" actId="1076"/>
          <ac:spMkLst>
            <pc:docMk/>
            <pc:sldMk cId="2905280721" sldId="353"/>
            <ac:spMk id="2" creationId="{2196BFD5-0237-B4C7-D236-73ECCDF53E8D}"/>
          </ac:spMkLst>
        </pc:spChg>
        <pc:spChg chg="del mod">
          <ac:chgData name="Anna Lihushina" userId="42d4cfdca5d89030" providerId="LiveId" clId="{DF1F343D-9341-4727-9FEE-FE6EE46A63B6}" dt="2024-05-27T14:52:36.986" v="80" actId="478"/>
          <ac:spMkLst>
            <pc:docMk/>
            <pc:sldMk cId="2905280721" sldId="353"/>
            <ac:spMk id="2" creationId="{B3F7A776-1EA9-BB81-C176-C9B864D71A6A}"/>
          </ac:spMkLst>
        </pc:spChg>
        <pc:spChg chg="del">
          <ac:chgData name="Anna Lihushina" userId="42d4cfdca5d89030" providerId="LiveId" clId="{DF1F343D-9341-4727-9FEE-FE6EE46A63B6}" dt="2024-05-27T14:50:24.934" v="63" actId="478"/>
          <ac:spMkLst>
            <pc:docMk/>
            <pc:sldMk cId="2905280721" sldId="353"/>
            <ac:spMk id="3" creationId="{6BFB064A-A9DA-7672-DCEA-F3E587D03CF7}"/>
          </ac:spMkLst>
        </pc:spChg>
        <pc:spChg chg="mod">
          <ac:chgData name="Anna Lihushina" userId="42d4cfdca5d89030" providerId="LiveId" clId="{DF1F343D-9341-4727-9FEE-FE6EE46A63B6}" dt="2024-05-29T07:43:07.625" v="2638" actId="1036"/>
          <ac:spMkLst>
            <pc:docMk/>
            <pc:sldMk cId="2905280721" sldId="353"/>
            <ac:spMk id="4" creationId="{F54C0D93-7659-77F5-5A83-9604555B44E3}"/>
          </ac:spMkLst>
        </pc:spChg>
        <pc:spChg chg="del">
          <ac:chgData name="Anna Lihushina" userId="42d4cfdca5d89030" providerId="LiveId" clId="{DF1F343D-9341-4727-9FEE-FE6EE46A63B6}" dt="2024-05-27T14:50:24.129" v="62" actId="478"/>
          <ac:spMkLst>
            <pc:docMk/>
            <pc:sldMk cId="2905280721" sldId="353"/>
            <ac:spMk id="5" creationId="{C3422282-4D11-CFF4-3269-B513669E2451}"/>
          </ac:spMkLst>
        </pc:spChg>
        <pc:spChg chg="add del mod">
          <ac:chgData name="Anna Lihushina" userId="42d4cfdca5d89030" providerId="LiveId" clId="{DF1F343D-9341-4727-9FEE-FE6EE46A63B6}" dt="2024-05-27T14:50:21.583" v="59" actId="478"/>
          <ac:spMkLst>
            <pc:docMk/>
            <pc:sldMk cId="2905280721" sldId="353"/>
            <ac:spMk id="6" creationId="{CF5CDCB9-BD48-BE41-C50D-460F156A70D4}"/>
          </ac:spMkLst>
        </pc:spChg>
        <pc:spChg chg="add del mod">
          <ac:chgData name="Anna Lihushina" userId="42d4cfdca5d89030" providerId="LiveId" clId="{DF1F343D-9341-4727-9FEE-FE6EE46A63B6}" dt="2024-05-27T14:50:22.993" v="61" actId="478"/>
          <ac:spMkLst>
            <pc:docMk/>
            <pc:sldMk cId="2905280721" sldId="353"/>
            <ac:spMk id="7" creationId="{404A6293-7C8F-0B23-F138-059D2CEC8834}"/>
          </ac:spMkLst>
        </pc:spChg>
        <pc:spChg chg="add del mod">
          <ac:chgData name="Anna Lihushina" userId="42d4cfdca5d89030" providerId="LiveId" clId="{DF1F343D-9341-4727-9FEE-FE6EE46A63B6}" dt="2024-05-27T14:50:19.425" v="57" actId="478"/>
          <ac:spMkLst>
            <pc:docMk/>
            <pc:sldMk cId="2905280721" sldId="353"/>
            <ac:spMk id="8" creationId="{94FC6157-262D-3A8C-63B1-8C9CFA3C6A66}"/>
          </ac:spMkLst>
        </pc:spChg>
        <pc:spChg chg="add mod">
          <ac:chgData name="Anna Lihushina" userId="42d4cfdca5d89030" providerId="LiveId" clId="{DF1F343D-9341-4727-9FEE-FE6EE46A63B6}" dt="2024-05-29T07:43:12.440" v="2654" actId="1036"/>
          <ac:spMkLst>
            <pc:docMk/>
            <pc:sldMk cId="2905280721" sldId="353"/>
            <ac:spMk id="9" creationId="{13D8D334-AD5A-FB55-E64F-3B6B02B6F45F}"/>
          </ac:spMkLst>
        </pc:spChg>
        <pc:spChg chg="add mod">
          <ac:chgData name="Anna Lihushina" userId="42d4cfdca5d89030" providerId="LiveId" clId="{DF1F343D-9341-4727-9FEE-FE6EE46A63B6}" dt="2024-05-29T07:43:12.440" v="2654" actId="1036"/>
          <ac:spMkLst>
            <pc:docMk/>
            <pc:sldMk cId="2905280721" sldId="353"/>
            <ac:spMk id="10" creationId="{9F2A80EB-B13A-1782-B4E2-080DA6EC8DF3}"/>
          </ac:spMkLst>
        </pc:spChg>
        <pc:spChg chg="add mod">
          <ac:chgData name="Anna Lihushina" userId="42d4cfdca5d89030" providerId="LiveId" clId="{DF1F343D-9341-4727-9FEE-FE6EE46A63B6}" dt="2024-05-29T07:43:12.440" v="2654" actId="1036"/>
          <ac:spMkLst>
            <pc:docMk/>
            <pc:sldMk cId="2905280721" sldId="353"/>
            <ac:spMk id="11" creationId="{3EBE0EBD-5841-D8D8-AE8E-2ABD1BD3726B}"/>
          </ac:spMkLst>
        </pc:spChg>
        <pc:spChg chg="add mod">
          <ac:chgData name="Anna Lihushina" userId="42d4cfdca5d89030" providerId="LiveId" clId="{DF1F343D-9341-4727-9FEE-FE6EE46A63B6}" dt="2024-05-29T07:43:12.440" v="2654" actId="1036"/>
          <ac:spMkLst>
            <pc:docMk/>
            <pc:sldMk cId="2905280721" sldId="353"/>
            <ac:spMk id="12" creationId="{A69F4B33-7F22-E708-F602-EB13E6E49873}"/>
          </ac:spMkLst>
        </pc:spChg>
        <pc:spChg chg="add del mod">
          <ac:chgData name="Anna Lihushina" userId="42d4cfdca5d89030" providerId="LiveId" clId="{DF1F343D-9341-4727-9FEE-FE6EE46A63B6}" dt="2024-05-27T14:52:43.353" v="82" actId="478"/>
          <ac:spMkLst>
            <pc:docMk/>
            <pc:sldMk cId="2905280721" sldId="353"/>
            <ac:spMk id="18" creationId="{850D4047-A33C-3259-59F8-691C00D623B5}"/>
          </ac:spMkLst>
        </pc:spChg>
        <pc:spChg chg="add del mod">
          <ac:chgData name="Anna Lihushina" userId="42d4cfdca5d89030" providerId="LiveId" clId="{DF1F343D-9341-4727-9FEE-FE6EE46A63B6}" dt="2024-05-27T14:52:43.353" v="82" actId="478"/>
          <ac:spMkLst>
            <pc:docMk/>
            <pc:sldMk cId="2905280721" sldId="353"/>
            <ac:spMk id="19" creationId="{8A5F5478-B219-F7B1-F6D2-A6254FE35D2D}"/>
          </ac:spMkLst>
        </pc:spChg>
        <pc:spChg chg="add mod">
          <ac:chgData name="Anna Lihushina" userId="42d4cfdca5d89030" providerId="LiveId" clId="{DF1F343D-9341-4727-9FEE-FE6EE46A63B6}" dt="2024-05-29T07:43:12.440" v="2654" actId="1036"/>
          <ac:spMkLst>
            <pc:docMk/>
            <pc:sldMk cId="2905280721" sldId="353"/>
            <ac:spMk id="20" creationId="{5E1A3366-F91D-BEE5-82C4-DA7E7AC8E173}"/>
          </ac:spMkLst>
        </pc:spChg>
        <pc:spChg chg="add mod">
          <ac:chgData name="Anna Lihushina" userId="42d4cfdca5d89030" providerId="LiveId" clId="{DF1F343D-9341-4727-9FEE-FE6EE46A63B6}" dt="2024-05-29T07:43:12.440" v="2654" actId="1036"/>
          <ac:spMkLst>
            <pc:docMk/>
            <pc:sldMk cId="2905280721" sldId="353"/>
            <ac:spMk id="21" creationId="{E3606CE8-DDA4-ED7F-F13A-403BCCCD7AE7}"/>
          </ac:spMkLst>
        </pc:spChg>
        <pc:spChg chg="add mod">
          <ac:chgData name="Anna Lihushina" userId="42d4cfdca5d89030" providerId="LiveId" clId="{DF1F343D-9341-4727-9FEE-FE6EE46A63B6}" dt="2024-05-29T07:43:12.440" v="2654" actId="1036"/>
          <ac:spMkLst>
            <pc:docMk/>
            <pc:sldMk cId="2905280721" sldId="353"/>
            <ac:spMk id="22" creationId="{49D5AB05-1EAF-D8E4-2250-8076AF37B719}"/>
          </ac:spMkLst>
        </pc:spChg>
        <pc:spChg chg="add mod">
          <ac:chgData name="Anna Lihushina" userId="42d4cfdca5d89030" providerId="LiveId" clId="{DF1F343D-9341-4727-9FEE-FE6EE46A63B6}" dt="2024-05-29T07:43:12.440" v="2654" actId="1036"/>
          <ac:spMkLst>
            <pc:docMk/>
            <pc:sldMk cId="2905280721" sldId="353"/>
            <ac:spMk id="23" creationId="{C0ECB38B-B507-B185-3790-12EFFE3EF1AC}"/>
          </ac:spMkLst>
        </pc:spChg>
        <pc:spChg chg="add mod">
          <ac:chgData name="Anna Lihushina" userId="42d4cfdca5d89030" providerId="LiveId" clId="{DF1F343D-9341-4727-9FEE-FE6EE46A63B6}" dt="2024-05-29T07:43:12.440" v="2654" actId="1036"/>
          <ac:spMkLst>
            <pc:docMk/>
            <pc:sldMk cId="2905280721" sldId="353"/>
            <ac:spMk id="24" creationId="{F2CD9EC1-F52C-B13F-BBC8-A8066A795FE2}"/>
          </ac:spMkLst>
        </pc:spChg>
        <pc:spChg chg="add del mod">
          <ac:chgData name="Anna Lihushina" userId="42d4cfdca5d89030" providerId="LiveId" clId="{DF1F343D-9341-4727-9FEE-FE6EE46A63B6}" dt="2024-05-27T14:52:03.862" v="79" actId="478"/>
          <ac:spMkLst>
            <pc:docMk/>
            <pc:sldMk cId="2905280721" sldId="353"/>
            <ac:spMk id="25" creationId="{62BF239B-0CA9-9F8B-4796-9F7A22C63612}"/>
          </ac:spMkLst>
        </pc:spChg>
        <pc:spChg chg="add del mod">
          <ac:chgData name="Anna Lihushina" userId="42d4cfdca5d89030" providerId="LiveId" clId="{DF1F343D-9341-4727-9FEE-FE6EE46A63B6}" dt="2024-05-27T14:50:25.688" v="64" actId="478"/>
          <ac:spMkLst>
            <pc:docMk/>
            <pc:sldMk cId="2905280721" sldId="353"/>
            <ac:spMk id="26" creationId="{1E0C0DB4-96CA-B938-CA39-7C1AAF26B82C}"/>
          </ac:spMkLst>
        </pc:spChg>
        <pc:spChg chg="add mod">
          <ac:chgData name="Anna Lihushina" userId="42d4cfdca5d89030" providerId="LiveId" clId="{DF1F343D-9341-4727-9FEE-FE6EE46A63B6}" dt="2024-05-29T07:43:12.440" v="2654" actId="1036"/>
          <ac:spMkLst>
            <pc:docMk/>
            <pc:sldMk cId="2905280721" sldId="353"/>
            <ac:spMk id="27" creationId="{BA6A920F-3335-A851-A23D-38D94A5E52AC}"/>
          </ac:spMkLst>
        </pc:spChg>
        <pc:spChg chg="add mod">
          <ac:chgData name="Anna Lihushina" userId="42d4cfdca5d89030" providerId="LiveId" clId="{DF1F343D-9341-4727-9FEE-FE6EE46A63B6}" dt="2024-05-29T07:43:12.440" v="2654" actId="1036"/>
          <ac:spMkLst>
            <pc:docMk/>
            <pc:sldMk cId="2905280721" sldId="353"/>
            <ac:spMk id="28" creationId="{FFA2F4FC-FEC8-342C-E9DD-86C7D1ABDB83}"/>
          </ac:spMkLst>
        </pc:spChg>
        <pc:spChg chg="add mod">
          <ac:chgData name="Anna Lihushina" userId="42d4cfdca5d89030" providerId="LiveId" clId="{DF1F343D-9341-4727-9FEE-FE6EE46A63B6}" dt="2024-05-29T07:43:12.440" v="2654" actId="1036"/>
          <ac:spMkLst>
            <pc:docMk/>
            <pc:sldMk cId="2905280721" sldId="353"/>
            <ac:spMk id="29" creationId="{6D27ED49-9835-0F29-011B-1237CB1E5F12}"/>
          </ac:spMkLst>
        </pc:spChg>
        <pc:spChg chg="add del mod">
          <ac:chgData name="Anna Lihushina" userId="42d4cfdca5d89030" providerId="LiveId" clId="{DF1F343D-9341-4727-9FEE-FE6EE46A63B6}" dt="2024-05-27T14:52:43.353" v="82" actId="478"/>
          <ac:spMkLst>
            <pc:docMk/>
            <pc:sldMk cId="2905280721" sldId="353"/>
            <ac:spMk id="30" creationId="{6AFD7A88-59E1-39DD-FCBE-8D9BE7F6A866}"/>
          </ac:spMkLst>
        </pc:spChg>
        <pc:spChg chg="add del mod">
          <ac:chgData name="Anna Lihushina" userId="42d4cfdca5d89030" providerId="LiveId" clId="{DF1F343D-9341-4727-9FEE-FE6EE46A63B6}" dt="2024-05-27T14:52:43.353" v="82" actId="478"/>
          <ac:spMkLst>
            <pc:docMk/>
            <pc:sldMk cId="2905280721" sldId="353"/>
            <ac:spMk id="31" creationId="{E17FD1E1-EF13-A659-82E2-07D1C43391BE}"/>
          </ac:spMkLst>
        </pc:spChg>
        <pc:spChg chg="add del mod">
          <ac:chgData name="Anna Lihushina" userId="42d4cfdca5d89030" providerId="LiveId" clId="{DF1F343D-9341-4727-9FEE-FE6EE46A63B6}" dt="2024-05-27T14:52:43.353" v="82" actId="478"/>
          <ac:spMkLst>
            <pc:docMk/>
            <pc:sldMk cId="2905280721" sldId="353"/>
            <ac:spMk id="32" creationId="{6A78A6D4-16F9-303D-1DFE-9FE6ED801B94}"/>
          </ac:spMkLst>
        </pc:spChg>
        <pc:spChg chg="add del mod">
          <ac:chgData name="Anna Lihushina" userId="42d4cfdca5d89030" providerId="LiveId" clId="{DF1F343D-9341-4727-9FEE-FE6EE46A63B6}" dt="2024-05-27T14:52:43.353" v="82" actId="478"/>
          <ac:spMkLst>
            <pc:docMk/>
            <pc:sldMk cId="2905280721" sldId="353"/>
            <ac:spMk id="35" creationId="{341572B8-B831-910A-50A2-3C32C6F55887}"/>
          </ac:spMkLst>
        </pc:spChg>
        <pc:spChg chg="add del mod">
          <ac:chgData name="Anna Lihushina" userId="42d4cfdca5d89030" providerId="LiveId" clId="{DF1F343D-9341-4727-9FEE-FE6EE46A63B6}" dt="2024-05-27T14:52:43.353" v="82" actId="478"/>
          <ac:spMkLst>
            <pc:docMk/>
            <pc:sldMk cId="2905280721" sldId="353"/>
            <ac:spMk id="36" creationId="{21D34EE8-09D4-EB81-A178-E77C244C826C}"/>
          </ac:spMkLst>
        </pc:spChg>
        <pc:spChg chg="add del mod">
          <ac:chgData name="Anna Lihushina" userId="42d4cfdca5d89030" providerId="LiveId" clId="{DF1F343D-9341-4727-9FEE-FE6EE46A63B6}" dt="2024-05-27T14:52:43.353" v="82" actId="478"/>
          <ac:spMkLst>
            <pc:docMk/>
            <pc:sldMk cId="2905280721" sldId="353"/>
            <ac:spMk id="37" creationId="{54C28774-B626-5FA1-DA65-635821695BD4}"/>
          </ac:spMkLst>
        </pc:spChg>
        <pc:spChg chg="add del mod">
          <ac:chgData name="Anna Lihushina" userId="42d4cfdca5d89030" providerId="LiveId" clId="{DF1F343D-9341-4727-9FEE-FE6EE46A63B6}" dt="2024-05-27T14:52:43.353" v="82" actId="478"/>
          <ac:spMkLst>
            <pc:docMk/>
            <pc:sldMk cId="2905280721" sldId="353"/>
            <ac:spMk id="38" creationId="{4E87C8FD-A271-CF7A-1239-4D80229A77B0}"/>
          </ac:spMkLst>
        </pc:spChg>
        <pc:spChg chg="add del mod">
          <ac:chgData name="Anna Lihushina" userId="42d4cfdca5d89030" providerId="LiveId" clId="{DF1F343D-9341-4727-9FEE-FE6EE46A63B6}" dt="2024-05-27T14:53:21.800" v="94" actId="478"/>
          <ac:spMkLst>
            <pc:docMk/>
            <pc:sldMk cId="2905280721" sldId="353"/>
            <ac:spMk id="40" creationId="{9E123ED3-C112-9706-34CB-E47CAE79952D}"/>
          </ac:spMkLst>
        </pc:spChg>
        <pc:cxnChg chg="add del mod">
          <ac:chgData name="Anna Lihushina" userId="42d4cfdca5d89030" providerId="LiveId" clId="{DF1F343D-9341-4727-9FEE-FE6EE46A63B6}" dt="2024-05-27T14:50:22.354" v="60" actId="478"/>
          <ac:cxnSpMkLst>
            <pc:docMk/>
            <pc:sldMk cId="2905280721" sldId="353"/>
            <ac:cxnSpMk id="13" creationId="{B81506B4-F94F-AFB1-55FB-6AE45CA8199E}"/>
          </ac:cxnSpMkLst>
        </pc:cxnChg>
        <pc:cxnChg chg="add del mod">
          <ac:chgData name="Anna Lihushina" userId="42d4cfdca5d89030" providerId="LiveId" clId="{DF1F343D-9341-4727-9FEE-FE6EE46A63B6}" dt="2024-05-27T14:50:20.362" v="58" actId="478"/>
          <ac:cxnSpMkLst>
            <pc:docMk/>
            <pc:sldMk cId="2905280721" sldId="353"/>
            <ac:cxnSpMk id="14" creationId="{4E86429C-2E2B-C3BB-3847-7BE395DAB2D5}"/>
          </ac:cxnSpMkLst>
        </pc:cxnChg>
        <pc:cxnChg chg="add del mod">
          <ac:chgData name="Anna Lihushina" userId="42d4cfdca5d89030" providerId="LiveId" clId="{DF1F343D-9341-4727-9FEE-FE6EE46A63B6}" dt="2024-05-27T14:50:17.979" v="56" actId="478"/>
          <ac:cxnSpMkLst>
            <pc:docMk/>
            <pc:sldMk cId="2905280721" sldId="353"/>
            <ac:cxnSpMk id="15" creationId="{E6C47D32-4D04-537F-53F9-7781230867EE}"/>
          </ac:cxnSpMkLst>
        </pc:cxnChg>
        <pc:cxnChg chg="add mod">
          <ac:chgData name="Anna Lihushina" userId="42d4cfdca5d89030" providerId="LiveId" clId="{DF1F343D-9341-4727-9FEE-FE6EE46A63B6}" dt="2024-05-29T07:43:12.440" v="2654" actId="1036"/>
          <ac:cxnSpMkLst>
            <pc:docMk/>
            <pc:sldMk cId="2905280721" sldId="353"/>
            <ac:cxnSpMk id="16" creationId="{90822E4D-E5A6-89E9-C1E6-DCB573C00471}"/>
          </ac:cxnSpMkLst>
        </pc:cxnChg>
        <pc:cxnChg chg="add mod">
          <ac:chgData name="Anna Lihushina" userId="42d4cfdca5d89030" providerId="LiveId" clId="{DF1F343D-9341-4727-9FEE-FE6EE46A63B6}" dt="2024-05-29T07:43:12.440" v="2654" actId="1036"/>
          <ac:cxnSpMkLst>
            <pc:docMk/>
            <pc:sldMk cId="2905280721" sldId="353"/>
            <ac:cxnSpMk id="17" creationId="{132CADC6-F200-1F92-26EA-3F3251D91C67}"/>
          </ac:cxnSpMkLst>
        </pc:cxnChg>
        <pc:cxnChg chg="add del mod">
          <ac:chgData name="Anna Lihushina" userId="42d4cfdca5d89030" providerId="LiveId" clId="{DF1F343D-9341-4727-9FEE-FE6EE46A63B6}" dt="2024-05-27T14:52:43.353" v="82" actId="478"/>
          <ac:cxnSpMkLst>
            <pc:docMk/>
            <pc:sldMk cId="2905280721" sldId="353"/>
            <ac:cxnSpMk id="33" creationId="{F49DE96A-2E2D-FF69-69D8-98D0F48CEEDB}"/>
          </ac:cxnSpMkLst>
        </pc:cxnChg>
        <pc:cxnChg chg="add del mod">
          <ac:chgData name="Anna Lihushina" userId="42d4cfdca5d89030" providerId="LiveId" clId="{DF1F343D-9341-4727-9FEE-FE6EE46A63B6}" dt="2024-05-27T14:52:43.353" v="82" actId="478"/>
          <ac:cxnSpMkLst>
            <pc:docMk/>
            <pc:sldMk cId="2905280721" sldId="353"/>
            <ac:cxnSpMk id="34" creationId="{CAFA0598-D437-1573-5CF0-EC21A4A5C2B9}"/>
          </ac:cxnSpMkLst>
        </pc:cxnChg>
      </pc:sldChg>
      <pc:sldChg chg="addSp modSp add mod">
        <pc:chgData name="Anna Lihushina" userId="42d4cfdca5d89030" providerId="LiveId" clId="{DF1F343D-9341-4727-9FEE-FE6EE46A63B6}" dt="2024-05-29T07:44:30.755" v="2761" actId="20577"/>
        <pc:sldMkLst>
          <pc:docMk/>
          <pc:sldMk cId="3758872832" sldId="354"/>
        </pc:sldMkLst>
        <pc:spChg chg="add mod">
          <ac:chgData name="Anna Lihushina" userId="42d4cfdca5d89030" providerId="LiveId" clId="{DF1F343D-9341-4727-9FEE-FE6EE46A63B6}" dt="2024-05-29T07:44:30.755" v="2761" actId="20577"/>
          <ac:spMkLst>
            <pc:docMk/>
            <pc:sldMk cId="3758872832" sldId="354"/>
            <ac:spMk id="2" creationId="{59D0EAE7-2786-7DA3-E1F5-1DA3DDC3A98F}"/>
          </ac:spMkLst>
        </pc:spChg>
        <pc:spChg chg="mod">
          <ac:chgData name="Anna Lihushina" userId="42d4cfdca5d89030" providerId="LiveId" clId="{DF1F343D-9341-4727-9FEE-FE6EE46A63B6}" dt="2024-05-27T15:07:56.574" v="346" actId="207"/>
          <ac:spMkLst>
            <pc:docMk/>
            <pc:sldMk cId="3758872832" sldId="354"/>
            <ac:spMk id="9" creationId="{13D8D334-AD5A-FB55-E64F-3B6B02B6F45F}"/>
          </ac:spMkLst>
        </pc:spChg>
        <pc:spChg chg="mod">
          <ac:chgData name="Anna Lihushina" userId="42d4cfdca5d89030" providerId="LiveId" clId="{DF1F343D-9341-4727-9FEE-FE6EE46A63B6}" dt="2024-05-27T15:07:34.989" v="340" actId="13822"/>
          <ac:spMkLst>
            <pc:docMk/>
            <pc:sldMk cId="3758872832" sldId="354"/>
            <ac:spMk id="10" creationId="{9F2A80EB-B13A-1782-B4E2-080DA6EC8DF3}"/>
          </ac:spMkLst>
        </pc:spChg>
        <pc:spChg chg="mod">
          <ac:chgData name="Anna Lihushina" userId="42d4cfdca5d89030" providerId="LiveId" clId="{DF1F343D-9341-4727-9FEE-FE6EE46A63B6}" dt="2024-05-27T15:07:33.740" v="339" actId="13822"/>
          <ac:spMkLst>
            <pc:docMk/>
            <pc:sldMk cId="3758872832" sldId="354"/>
            <ac:spMk id="11" creationId="{3EBE0EBD-5841-D8D8-AE8E-2ABD1BD3726B}"/>
          </ac:spMkLst>
        </pc:spChg>
        <pc:spChg chg="mod">
          <ac:chgData name="Anna Lihushina" userId="42d4cfdca5d89030" providerId="LiveId" clId="{DF1F343D-9341-4727-9FEE-FE6EE46A63B6}" dt="2024-05-27T15:07:36.216" v="341" actId="13822"/>
          <ac:spMkLst>
            <pc:docMk/>
            <pc:sldMk cId="3758872832" sldId="354"/>
            <ac:spMk id="12" creationId="{A69F4B33-7F22-E708-F602-EB13E6E49873}"/>
          </ac:spMkLst>
        </pc:spChg>
        <pc:spChg chg="add mod">
          <ac:chgData name="Anna Lihushina" userId="42d4cfdca5d89030" providerId="LiveId" clId="{DF1F343D-9341-4727-9FEE-FE6EE46A63B6}" dt="2024-05-27T15:11:23.819" v="400" actId="403"/>
          <ac:spMkLst>
            <pc:docMk/>
            <pc:sldMk cId="3758872832" sldId="354"/>
            <ac:spMk id="15" creationId="{D855C76E-1ADA-322F-53D2-FBE15332B243}"/>
          </ac:spMkLst>
        </pc:spChg>
        <pc:spChg chg="mod">
          <ac:chgData name="Anna Lihushina" userId="42d4cfdca5d89030" providerId="LiveId" clId="{DF1F343D-9341-4727-9FEE-FE6EE46A63B6}" dt="2024-05-27T15:01:43.046" v="264" actId="403"/>
          <ac:spMkLst>
            <pc:docMk/>
            <pc:sldMk cId="3758872832" sldId="354"/>
            <ac:spMk id="22" creationId="{49D5AB05-1EAF-D8E4-2250-8076AF37B719}"/>
          </ac:spMkLst>
        </pc:spChg>
        <pc:spChg chg="mod">
          <ac:chgData name="Anna Lihushina" userId="42d4cfdca5d89030" providerId="LiveId" clId="{DF1F343D-9341-4727-9FEE-FE6EE46A63B6}" dt="2024-05-27T15:30:31.639" v="527" actId="403"/>
          <ac:spMkLst>
            <pc:docMk/>
            <pc:sldMk cId="3758872832" sldId="354"/>
            <ac:spMk id="27" creationId="{BA6A920F-3335-A851-A23D-38D94A5E52AC}"/>
          </ac:spMkLst>
        </pc:spChg>
        <pc:spChg chg="mod">
          <ac:chgData name="Anna Lihushina" userId="42d4cfdca5d89030" providerId="LiveId" clId="{DF1F343D-9341-4727-9FEE-FE6EE46A63B6}" dt="2024-05-27T15:30:31.639" v="527" actId="403"/>
          <ac:spMkLst>
            <pc:docMk/>
            <pc:sldMk cId="3758872832" sldId="354"/>
            <ac:spMk id="28" creationId="{FFA2F4FC-FEC8-342C-E9DD-86C7D1ABDB83}"/>
          </ac:spMkLst>
        </pc:spChg>
        <pc:spChg chg="mod">
          <ac:chgData name="Anna Lihushina" userId="42d4cfdca5d89030" providerId="LiveId" clId="{DF1F343D-9341-4727-9FEE-FE6EE46A63B6}" dt="2024-05-27T15:30:31.639" v="527" actId="403"/>
          <ac:spMkLst>
            <pc:docMk/>
            <pc:sldMk cId="3758872832" sldId="354"/>
            <ac:spMk id="29" creationId="{6D27ED49-9835-0F29-011B-1237CB1E5F12}"/>
          </ac:spMkLst>
        </pc:spChg>
        <pc:spChg chg="add mod">
          <ac:chgData name="Anna Lihushina" userId="42d4cfdca5d89030" providerId="LiveId" clId="{DF1F343D-9341-4727-9FEE-FE6EE46A63B6}" dt="2024-05-27T15:06:29.904" v="329" actId="1076"/>
          <ac:spMkLst>
            <pc:docMk/>
            <pc:sldMk cId="3758872832" sldId="354"/>
            <ac:spMk id="31" creationId="{C44E3DBB-8FF1-4EE7-35E7-71B17C94DC11}"/>
          </ac:spMkLst>
        </pc:spChg>
        <pc:spChg chg="add mod">
          <ac:chgData name="Anna Lihushina" userId="42d4cfdca5d89030" providerId="LiveId" clId="{DF1F343D-9341-4727-9FEE-FE6EE46A63B6}" dt="2024-05-27T15:04:58.734" v="323"/>
          <ac:spMkLst>
            <pc:docMk/>
            <pc:sldMk cId="3758872832" sldId="354"/>
            <ac:spMk id="32" creationId="{2CFEE9F2-E9D7-4510-A6C2-3B31FDAE31CD}"/>
          </ac:spMkLst>
        </pc:spChg>
        <pc:cxnChg chg="mod">
          <ac:chgData name="Anna Lihushina" userId="42d4cfdca5d89030" providerId="LiveId" clId="{DF1F343D-9341-4727-9FEE-FE6EE46A63B6}" dt="2024-05-27T15:07:50.150" v="344" actId="1076"/>
          <ac:cxnSpMkLst>
            <pc:docMk/>
            <pc:sldMk cId="3758872832" sldId="354"/>
            <ac:cxnSpMk id="16" creationId="{90822E4D-E5A6-89E9-C1E6-DCB573C00471}"/>
          </ac:cxnSpMkLst>
        </pc:cxnChg>
        <pc:cxnChg chg="mod">
          <ac:chgData name="Anna Lihushina" userId="42d4cfdca5d89030" providerId="LiveId" clId="{DF1F343D-9341-4727-9FEE-FE6EE46A63B6}" dt="2024-05-27T15:00:51.467" v="253" actId="14100"/>
          <ac:cxnSpMkLst>
            <pc:docMk/>
            <pc:sldMk cId="3758872832" sldId="354"/>
            <ac:cxnSpMk id="17" creationId="{132CADC6-F200-1F92-26EA-3F3251D91C67}"/>
          </ac:cxnSpMkLst>
        </pc:cxnChg>
      </pc:sldChg>
      <pc:sldChg chg="addSp delSp modSp add mod ord">
        <pc:chgData name="Anna Lihushina" userId="42d4cfdca5d89030" providerId="LiveId" clId="{DF1F343D-9341-4727-9FEE-FE6EE46A63B6}" dt="2024-05-29T07:44:13.706" v="2742"/>
        <pc:sldMkLst>
          <pc:docMk/>
          <pc:sldMk cId="3390875259" sldId="355"/>
        </pc:sldMkLst>
        <pc:spChg chg="add mod">
          <ac:chgData name="Anna Lihushina" userId="42d4cfdca5d89030" providerId="LiveId" clId="{DF1F343D-9341-4727-9FEE-FE6EE46A63B6}" dt="2024-05-29T07:43:42.612" v="2695" actId="20577"/>
          <ac:spMkLst>
            <pc:docMk/>
            <pc:sldMk cId="3390875259" sldId="355"/>
            <ac:spMk id="2" creationId="{26C9B815-35AD-F382-EDFB-3C559946B674}"/>
          </ac:spMkLst>
        </pc:spChg>
        <pc:spChg chg="add del mod">
          <ac:chgData name="Anna Lihushina" userId="42d4cfdca5d89030" providerId="LiveId" clId="{DF1F343D-9341-4727-9FEE-FE6EE46A63B6}" dt="2024-05-27T15:08:29.541" v="348" actId="478"/>
          <ac:spMkLst>
            <pc:docMk/>
            <pc:sldMk cId="3390875259" sldId="355"/>
            <ac:spMk id="2" creationId="{E4FA4B2F-28E4-7CE8-57D2-2E88DD72A1E8}"/>
          </ac:spMkLst>
        </pc:spChg>
        <pc:spChg chg="add del mod">
          <ac:chgData name="Anna Lihushina" userId="42d4cfdca5d89030" providerId="LiveId" clId="{DF1F343D-9341-4727-9FEE-FE6EE46A63B6}" dt="2024-05-27T15:08:32.431" v="351" actId="478"/>
          <ac:spMkLst>
            <pc:docMk/>
            <pc:sldMk cId="3390875259" sldId="355"/>
            <ac:spMk id="3" creationId="{2363D9B6-A0C8-0368-87FF-6A0E77E03971}"/>
          </ac:spMkLst>
        </pc:spChg>
        <pc:spChg chg="add del mod">
          <ac:chgData name="Anna Lihushina" userId="42d4cfdca5d89030" providerId="LiveId" clId="{DF1F343D-9341-4727-9FEE-FE6EE46A63B6}" dt="2024-05-27T15:08:32.898" v="352" actId="478"/>
          <ac:spMkLst>
            <pc:docMk/>
            <pc:sldMk cId="3390875259" sldId="355"/>
            <ac:spMk id="5" creationId="{969EFD24-3D11-9518-5888-0C09B0BC4019}"/>
          </ac:spMkLst>
        </pc:spChg>
        <pc:spChg chg="add mod">
          <ac:chgData name="Anna Lihushina" userId="42d4cfdca5d89030" providerId="LiveId" clId="{DF1F343D-9341-4727-9FEE-FE6EE46A63B6}" dt="2024-05-29T07:43:34.222" v="2678" actId="1036"/>
          <ac:spMkLst>
            <pc:docMk/>
            <pc:sldMk cId="3390875259" sldId="355"/>
            <ac:spMk id="8" creationId="{C0DF93C2-75C7-7BCC-79ED-7F821A0D9F54}"/>
          </ac:spMkLst>
        </pc:spChg>
        <pc:spChg chg="mod">
          <ac:chgData name="Anna Lihushina" userId="42d4cfdca5d89030" providerId="LiveId" clId="{DF1F343D-9341-4727-9FEE-FE6EE46A63B6}" dt="2024-05-29T07:43:34.222" v="2678" actId="1036"/>
          <ac:spMkLst>
            <pc:docMk/>
            <pc:sldMk cId="3390875259" sldId="355"/>
            <ac:spMk id="9" creationId="{13D8D334-AD5A-FB55-E64F-3B6B02B6F45F}"/>
          </ac:spMkLst>
        </pc:spChg>
        <pc:spChg chg="mod">
          <ac:chgData name="Anna Lihushina" userId="42d4cfdca5d89030" providerId="LiveId" clId="{DF1F343D-9341-4727-9FEE-FE6EE46A63B6}" dt="2024-05-29T07:43:34.222" v="2678" actId="1036"/>
          <ac:spMkLst>
            <pc:docMk/>
            <pc:sldMk cId="3390875259" sldId="355"/>
            <ac:spMk id="10" creationId="{9F2A80EB-B13A-1782-B4E2-080DA6EC8DF3}"/>
          </ac:spMkLst>
        </pc:spChg>
        <pc:spChg chg="mod">
          <ac:chgData name="Anna Lihushina" userId="42d4cfdca5d89030" providerId="LiveId" clId="{DF1F343D-9341-4727-9FEE-FE6EE46A63B6}" dt="2024-05-29T07:43:34.222" v="2678" actId="1036"/>
          <ac:spMkLst>
            <pc:docMk/>
            <pc:sldMk cId="3390875259" sldId="355"/>
            <ac:spMk id="11" creationId="{3EBE0EBD-5841-D8D8-AE8E-2ABD1BD3726B}"/>
          </ac:spMkLst>
        </pc:spChg>
        <pc:spChg chg="mod">
          <ac:chgData name="Anna Lihushina" userId="42d4cfdca5d89030" providerId="LiveId" clId="{DF1F343D-9341-4727-9FEE-FE6EE46A63B6}" dt="2024-05-29T07:43:34.222" v="2678" actId="1036"/>
          <ac:spMkLst>
            <pc:docMk/>
            <pc:sldMk cId="3390875259" sldId="355"/>
            <ac:spMk id="12" creationId="{A69F4B33-7F22-E708-F602-EB13E6E49873}"/>
          </ac:spMkLst>
        </pc:spChg>
        <pc:spChg chg="add mod">
          <ac:chgData name="Anna Lihushina" userId="42d4cfdca5d89030" providerId="LiveId" clId="{DF1F343D-9341-4727-9FEE-FE6EE46A63B6}" dt="2024-05-29T07:43:34.222" v="2678" actId="1036"/>
          <ac:spMkLst>
            <pc:docMk/>
            <pc:sldMk cId="3390875259" sldId="355"/>
            <ac:spMk id="13" creationId="{38D2361D-E906-D14F-643A-239FE9C932B4}"/>
          </ac:spMkLst>
        </pc:spChg>
        <pc:spChg chg="add mod">
          <ac:chgData name="Anna Lihushina" userId="42d4cfdca5d89030" providerId="LiveId" clId="{DF1F343D-9341-4727-9FEE-FE6EE46A63B6}" dt="2024-05-27T15:07:17.996" v="334" actId="1076"/>
          <ac:spMkLst>
            <pc:docMk/>
            <pc:sldMk cId="3390875259" sldId="355"/>
            <ac:spMk id="14" creationId="{25D1CD23-62C8-49A2-66E8-8A9A200DC473}"/>
          </ac:spMkLst>
        </pc:spChg>
        <pc:spChg chg="add del mod">
          <ac:chgData name="Anna Lihushina" userId="42d4cfdca5d89030" providerId="LiveId" clId="{DF1F343D-9341-4727-9FEE-FE6EE46A63B6}" dt="2024-05-27T15:08:34.004" v="353" actId="478"/>
          <ac:spMkLst>
            <pc:docMk/>
            <pc:sldMk cId="3390875259" sldId="355"/>
            <ac:spMk id="15" creationId="{82AB38DA-0F96-7AF2-8B8E-BB96D993BDB5}"/>
          </ac:spMkLst>
        </pc:spChg>
        <pc:spChg chg="add del mod">
          <ac:chgData name="Anna Lihushina" userId="42d4cfdca5d89030" providerId="LiveId" clId="{DF1F343D-9341-4727-9FEE-FE6EE46A63B6}" dt="2024-05-29T07:43:34.222" v="2678" actId="1036"/>
          <ac:spMkLst>
            <pc:docMk/>
            <pc:sldMk cId="3390875259" sldId="355"/>
            <ac:spMk id="20" creationId="{5E1A3366-F91D-BEE5-82C4-DA7E7AC8E173}"/>
          </ac:spMkLst>
        </pc:spChg>
        <pc:spChg chg="mod">
          <ac:chgData name="Anna Lihushina" userId="42d4cfdca5d89030" providerId="LiveId" clId="{DF1F343D-9341-4727-9FEE-FE6EE46A63B6}" dt="2024-05-29T07:43:34.222" v="2678" actId="1036"/>
          <ac:spMkLst>
            <pc:docMk/>
            <pc:sldMk cId="3390875259" sldId="355"/>
            <ac:spMk id="21" creationId="{E3606CE8-DDA4-ED7F-F13A-403BCCCD7AE7}"/>
          </ac:spMkLst>
        </pc:spChg>
        <pc:spChg chg="mod">
          <ac:chgData name="Anna Lihushina" userId="42d4cfdca5d89030" providerId="LiveId" clId="{DF1F343D-9341-4727-9FEE-FE6EE46A63B6}" dt="2024-05-29T07:43:34.222" v="2678" actId="1036"/>
          <ac:spMkLst>
            <pc:docMk/>
            <pc:sldMk cId="3390875259" sldId="355"/>
            <ac:spMk id="22" creationId="{49D5AB05-1EAF-D8E4-2250-8076AF37B719}"/>
          </ac:spMkLst>
        </pc:spChg>
        <pc:spChg chg="mod">
          <ac:chgData name="Anna Lihushina" userId="42d4cfdca5d89030" providerId="LiveId" clId="{DF1F343D-9341-4727-9FEE-FE6EE46A63B6}" dt="2024-05-29T07:43:34.222" v="2678" actId="1036"/>
          <ac:spMkLst>
            <pc:docMk/>
            <pc:sldMk cId="3390875259" sldId="355"/>
            <ac:spMk id="23" creationId="{C0ECB38B-B507-B185-3790-12EFFE3EF1AC}"/>
          </ac:spMkLst>
        </pc:spChg>
        <pc:spChg chg="mod">
          <ac:chgData name="Anna Lihushina" userId="42d4cfdca5d89030" providerId="LiveId" clId="{DF1F343D-9341-4727-9FEE-FE6EE46A63B6}" dt="2024-05-29T07:43:34.222" v="2678" actId="1036"/>
          <ac:spMkLst>
            <pc:docMk/>
            <pc:sldMk cId="3390875259" sldId="355"/>
            <ac:spMk id="24" creationId="{F2CD9EC1-F52C-B13F-BBC8-A8066A795FE2}"/>
          </ac:spMkLst>
        </pc:spChg>
        <pc:spChg chg="mod">
          <ac:chgData name="Anna Lihushina" userId="42d4cfdca5d89030" providerId="LiveId" clId="{DF1F343D-9341-4727-9FEE-FE6EE46A63B6}" dt="2024-05-29T07:43:34.222" v="2678" actId="1036"/>
          <ac:spMkLst>
            <pc:docMk/>
            <pc:sldMk cId="3390875259" sldId="355"/>
            <ac:spMk id="27" creationId="{BA6A920F-3335-A851-A23D-38D94A5E52AC}"/>
          </ac:spMkLst>
        </pc:spChg>
        <pc:spChg chg="mod">
          <ac:chgData name="Anna Lihushina" userId="42d4cfdca5d89030" providerId="LiveId" clId="{DF1F343D-9341-4727-9FEE-FE6EE46A63B6}" dt="2024-05-29T07:43:34.222" v="2678" actId="1036"/>
          <ac:spMkLst>
            <pc:docMk/>
            <pc:sldMk cId="3390875259" sldId="355"/>
            <ac:spMk id="28" creationId="{FFA2F4FC-FEC8-342C-E9DD-86C7D1ABDB83}"/>
          </ac:spMkLst>
        </pc:spChg>
        <pc:spChg chg="mod">
          <ac:chgData name="Anna Lihushina" userId="42d4cfdca5d89030" providerId="LiveId" clId="{DF1F343D-9341-4727-9FEE-FE6EE46A63B6}" dt="2024-05-29T07:43:34.222" v="2678" actId="1036"/>
          <ac:spMkLst>
            <pc:docMk/>
            <pc:sldMk cId="3390875259" sldId="355"/>
            <ac:spMk id="29" creationId="{6D27ED49-9835-0F29-011B-1237CB1E5F12}"/>
          </ac:spMkLst>
        </pc:spChg>
        <pc:spChg chg="add mod">
          <ac:chgData name="Anna Lihushina" userId="42d4cfdca5d89030" providerId="LiveId" clId="{DF1F343D-9341-4727-9FEE-FE6EE46A63B6}" dt="2024-05-29T07:43:34.222" v="2678" actId="1036"/>
          <ac:spMkLst>
            <pc:docMk/>
            <pc:sldMk cId="3390875259" sldId="355"/>
            <ac:spMk id="32" creationId="{DCF7ABF0-504A-0AF7-A74A-1D489B11EBFA}"/>
          </ac:spMkLst>
        </pc:spChg>
        <pc:cxnChg chg="add del mod">
          <ac:chgData name="Anna Lihushina" userId="42d4cfdca5d89030" providerId="LiveId" clId="{DF1F343D-9341-4727-9FEE-FE6EE46A63B6}" dt="2024-05-27T15:08:30.961" v="349" actId="478"/>
          <ac:cxnSpMkLst>
            <pc:docMk/>
            <pc:sldMk cId="3390875259" sldId="355"/>
            <ac:cxnSpMk id="6" creationId="{9EC7E07C-2EAA-BFF7-1CAD-F65B3F9FAA04}"/>
          </ac:cxnSpMkLst>
        </pc:cxnChg>
        <pc:cxnChg chg="add del mod">
          <ac:chgData name="Anna Lihushina" userId="42d4cfdca5d89030" providerId="LiveId" clId="{DF1F343D-9341-4727-9FEE-FE6EE46A63B6}" dt="2024-05-27T15:08:31.973" v="350" actId="478"/>
          <ac:cxnSpMkLst>
            <pc:docMk/>
            <pc:sldMk cId="3390875259" sldId="355"/>
            <ac:cxnSpMk id="7" creationId="{800CDA9B-569F-9D6B-C36E-65892923D09D}"/>
          </ac:cxnSpMkLst>
        </pc:cxnChg>
        <pc:cxnChg chg="mod">
          <ac:chgData name="Anna Lihushina" userId="42d4cfdca5d89030" providerId="LiveId" clId="{DF1F343D-9341-4727-9FEE-FE6EE46A63B6}" dt="2024-05-29T07:43:34.222" v="2678" actId="1036"/>
          <ac:cxnSpMkLst>
            <pc:docMk/>
            <pc:sldMk cId="3390875259" sldId="355"/>
            <ac:cxnSpMk id="16" creationId="{90822E4D-E5A6-89E9-C1E6-DCB573C00471}"/>
          </ac:cxnSpMkLst>
        </pc:cxnChg>
        <pc:cxnChg chg="mod">
          <ac:chgData name="Anna Lihushina" userId="42d4cfdca5d89030" providerId="LiveId" clId="{DF1F343D-9341-4727-9FEE-FE6EE46A63B6}" dt="2024-05-29T07:43:34.222" v="2678" actId="1036"/>
          <ac:cxnSpMkLst>
            <pc:docMk/>
            <pc:sldMk cId="3390875259" sldId="355"/>
            <ac:cxnSpMk id="17" creationId="{132CADC6-F200-1F92-26EA-3F3251D91C67}"/>
          </ac:cxnSpMkLst>
        </pc:cxnChg>
      </pc:sldChg>
      <pc:sldChg chg="addSp delSp modSp add mod ord">
        <pc:chgData name="Anna Lihushina" userId="42d4cfdca5d89030" providerId="LiveId" clId="{DF1F343D-9341-4727-9FEE-FE6EE46A63B6}" dt="2024-05-29T07:44:56.389" v="2813" actId="478"/>
        <pc:sldMkLst>
          <pc:docMk/>
          <pc:sldMk cId="4224075491" sldId="356"/>
        </pc:sldMkLst>
        <pc:spChg chg="add mod">
          <ac:chgData name="Anna Lihushina" userId="42d4cfdca5d89030" providerId="LiveId" clId="{DF1F343D-9341-4727-9FEE-FE6EE46A63B6}" dt="2024-05-29T07:44:54.723" v="2812" actId="1036"/>
          <ac:spMkLst>
            <pc:docMk/>
            <pc:sldMk cId="4224075491" sldId="356"/>
            <ac:spMk id="2" creationId="{253255F5-76DB-8184-DE58-AB9B38831813}"/>
          </ac:spMkLst>
        </pc:spChg>
        <pc:spChg chg="add mod">
          <ac:chgData name="Anna Lihushina" userId="42d4cfdca5d89030" providerId="LiveId" clId="{DF1F343D-9341-4727-9FEE-FE6EE46A63B6}" dt="2024-05-29T07:44:43.931" v="2790" actId="20577"/>
          <ac:spMkLst>
            <pc:docMk/>
            <pc:sldMk cId="4224075491" sldId="356"/>
            <ac:spMk id="3" creationId="{1387365A-68BA-DE72-DC9D-ACF5EDDBEC39}"/>
          </ac:spMkLst>
        </pc:spChg>
        <pc:spChg chg="mod">
          <ac:chgData name="Anna Lihushina" userId="42d4cfdca5d89030" providerId="LiveId" clId="{DF1F343D-9341-4727-9FEE-FE6EE46A63B6}" dt="2024-05-29T07:44:54.723" v="2812" actId="1036"/>
          <ac:spMkLst>
            <pc:docMk/>
            <pc:sldMk cId="4224075491" sldId="356"/>
            <ac:spMk id="9" creationId="{13D8D334-AD5A-FB55-E64F-3B6B02B6F45F}"/>
          </ac:spMkLst>
        </pc:spChg>
        <pc:spChg chg="mod">
          <ac:chgData name="Anna Lihushina" userId="42d4cfdca5d89030" providerId="LiveId" clId="{DF1F343D-9341-4727-9FEE-FE6EE46A63B6}" dt="2024-05-29T07:44:54.723" v="2812" actId="1036"/>
          <ac:spMkLst>
            <pc:docMk/>
            <pc:sldMk cId="4224075491" sldId="356"/>
            <ac:spMk id="10" creationId="{9F2A80EB-B13A-1782-B4E2-080DA6EC8DF3}"/>
          </ac:spMkLst>
        </pc:spChg>
        <pc:spChg chg="mod">
          <ac:chgData name="Anna Lihushina" userId="42d4cfdca5d89030" providerId="LiveId" clId="{DF1F343D-9341-4727-9FEE-FE6EE46A63B6}" dt="2024-05-29T07:44:54.723" v="2812" actId="1036"/>
          <ac:spMkLst>
            <pc:docMk/>
            <pc:sldMk cId="4224075491" sldId="356"/>
            <ac:spMk id="11" creationId="{3EBE0EBD-5841-D8D8-AE8E-2ABD1BD3726B}"/>
          </ac:spMkLst>
        </pc:spChg>
        <pc:spChg chg="mod">
          <ac:chgData name="Anna Lihushina" userId="42d4cfdca5d89030" providerId="LiveId" clId="{DF1F343D-9341-4727-9FEE-FE6EE46A63B6}" dt="2024-05-29T07:44:54.723" v="2812" actId="1036"/>
          <ac:spMkLst>
            <pc:docMk/>
            <pc:sldMk cId="4224075491" sldId="356"/>
            <ac:spMk id="12" creationId="{A69F4B33-7F22-E708-F602-EB13E6E49873}"/>
          </ac:spMkLst>
        </pc:spChg>
        <pc:spChg chg="mod">
          <ac:chgData name="Anna Lihushina" userId="42d4cfdca5d89030" providerId="LiveId" clId="{DF1F343D-9341-4727-9FEE-FE6EE46A63B6}" dt="2024-05-29T07:44:54.723" v="2812" actId="1036"/>
          <ac:spMkLst>
            <pc:docMk/>
            <pc:sldMk cId="4224075491" sldId="356"/>
            <ac:spMk id="15" creationId="{D855C76E-1ADA-322F-53D2-FBE15332B243}"/>
          </ac:spMkLst>
        </pc:spChg>
        <pc:spChg chg="mod">
          <ac:chgData name="Anna Lihushina" userId="42d4cfdca5d89030" providerId="LiveId" clId="{DF1F343D-9341-4727-9FEE-FE6EE46A63B6}" dt="2024-05-29T07:44:54.723" v="2812" actId="1036"/>
          <ac:spMkLst>
            <pc:docMk/>
            <pc:sldMk cId="4224075491" sldId="356"/>
            <ac:spMk id="20" creationId="{5E1A3366-F91D-BEE5-82C4-DA7E7AC8E173}"/>
          </ac:spMkLst>
        </pc:spChg>
        <pc:spChg chg="mod">
          <ac:chgData name="Anna Lihushina" userId="42d4cfdca5d89030" providerId="LiveId" clId="{DF1F343D-9341-4727-9FEE-FE6EE46A63B6}" dt="2024-05-29T07:44:54.723" v="2812" actId="1036"/>
          <ac:spMkLst>
            <pc:docMk/>
            <pc:sldMk cId="4224075491" sldId="356"/>
            <ac:spMk id="21" creationId="{E3606CE8-DDA4-ED7F-F13A-403BCCCD7AE7}"/>
          </ac:spMkLst>
        </pc:spChg>
        <pc:spChg chg="mod">
          <ac:chgData name="Anna Lihushina" userId="42d4cfdca5d89030" providerId="LiveId" clId="{DF1F343D-9341-4727-9FEE-FE6EE46A63B6}" dt="2024-05-29T07:44:54.723" v="2812" actId="1036"/>
          <ac:spMkLst>
            <pc:docMk/>
            <pc:sldMk cId="4224075491" sldId="356"/>
            <ac:spMk id="22" creationId="{49D5AB05-1EAF-D8E4-2250-8076AF37B719}"/>
          </ac:spMkLst>
        </pc:spChg>
        <pc:spChg chg="del mod">
          <ac:chgData name="Anna Lihushina" userId="42d4cfdca5d89030" providerId="LiveId" clId="{DF1F343D-9341-4727-9FEE-FE6EE46A63B6}" dt="2024-05-29T07:44:56.389" v="2813" actId="478"/>
          <ac:spMkLst>
            <pc:docMk/>
            <pc:sldMk cId="4224075491" sldId="356"/>
            <ac:spMk id="23" creationId="{C0ECB38B-B507-B185-3790-12EFFE3EF1AC}"/>
          </ac:spMkLst>
        </pc:spChg>
        <pc:spChg chg="mod">
          <ac:chgData name="Anna Lihushina" userId="42d4cfdca5d89030" providerId="LiveId" clId="{DF1F343D-9341-4727-9FEE-FE6EE46A63B6}" dt="2024-05-29T07:44:54.723" v="2812" actId="1036"/>
          <ac:spMkLst>
            <pc:docMk/>
            <pc:sldMk cId="4224075491" sldId="356"/>
            <ac:spMk id="24" creationId="{F2CD9EC1-F52C-B13F-BBC8-A8066A795FE2}"/>
          </ac:spMkLst>
        </pc:spChg>
        <pc:spChg chg="mod">
          <ac:chgData name="Anna Lihushina" userId="42d4cfdca5d89030" providerId="LiveId" clId="{DF1F343D-9341-4727-9FEE-FE6EE46A63B6}" dt="2024-05-29T07:44:54.723" v="2812" actId="1036"/>
          <ac:spMkLst>
            <pc:docMk/>
            <pc:sldMk cId="4224075491" sldId="356"/>
            <ac:spMk id="27" creationId="{BA6A920F-3335-A851-A23D-38D94A5E52AC}"/>
          </ac:spMkLst>
        </pc:spChg>
        <pc:spChg chg="mod">
          <ac:chgData name="Anna Lihushina" userId="42d4cfdca5d89030" providerId="LiveId" clId="{DF1F343D-9341-4727-9FEE-FE6EE46A63B6}" dt="2024-05-29T07:44:54.723" v="2812" actId="1036"/>
          <ac:spMkLst>
            <pc:docMk/>
            <pc:sldMk cId="4224075491" sldId="356"/>
            <ac:spMk id="28" creationId="{FFA2F4FC-FEC8-342C-E9DD-86C7D1ABDB83}"/>
          </ac:spMkLst>
        </pc:spChg>
        <pc:spChg chg="mod">
          <ac:chgData name="Anna Lihushina" userId="42d4cfdca5d89030" providerId="LiveId" clId="{DF1F343D-9341-4727-9FEE-FE6EE46A63B6}" dt="2024-05-29T07:44:54.723" v="2812" actId="1036"/>
          <ac:spMkLst>
            <pc:docMk/>
            <pc:sldMk cId="4224075491" sldId="356"/>
            <ac:spMk id="29" creationId="{6D27ED49-9835-0F29-011B-1237CB1E5F12}"/>
          </ac:spMkLst>
        </pc:spChg>
        <pc:spChg chg="mod">
          <ac:chgData name="Anna Lihushina" userId="42d4cfdca5d89030" providerId="LiveId" clId="{DF1F343D-9341-4727-9FEE-FE6EE46A63B6}" dt="2024-05-29T07:44:54.723" v="2812" actId="1036"/>
          <ac:spMkLst>
            <pc:docMk/>
            <pc:sldMk cId="4224075491" sldId="356"/>
            <ac:spMk id="31" creationId="{C44E3DBB-8FF1-4EE7-35E7-71B17C94DC11}"/>
          </ac:spMkLst>
        </pc:spChg>
        <pc:cxnChg chg="mod">
          <ac:chgData name="Anna Lihushina" userId="42d4cfdca5d89030" providerId="LiveId" clId="{DF1F343D-9341-4727-9FEE-FE6EE46A63B6}" dt="2024-05-29T07:44:54.723" v="2812" actId="1036"/>
          <ac:cxnSpMkLst>
            <pc:docMk/>
            <pc:sldMk cId="4224075491" sldId="356"/>
            <ac:cxnSpMk id="16" creationId="{90822E4D-E5A6-89E9-C1E6-DCB573C00471}"/>
          </ac:cxnSpMkLst>
        </pc:cxnChg>
        <pc:cxnChg chg="mod">
          <ac:chgData name="Anna Lihushina" userId="42d4cfdca5d89030" providerId="LiveId" clId="{DF1F343D-9341-4727-9FEE-FE6EE46A63B6}" dt="2024-05-29T07:44:54.723" v="2812" actId="1036"/>
          <ac:cxnSpMkLst>
            <pc:docMk/>
            <pc:sldMk cId="4224075491" sldId="356"/>
            <ac:cxnSpMk id="17" creationId="{132CADC6-F200-1F92-26EA-3F3251D91C67}"/>
          </ac:cxnSpMkLst>
        </pc:cxnChg>
      </pc:sldChg>
      <pc:sldChg chg="addSp delSp modSp add mod ord">
        <pc:chgData name="Anna Lihushina" userId="42d4cfdca5d89030" providerId="LiveId" clId="{DF1F343D-9341-4727-9FEE-FE6EE46A63B6}" dt="2024-05-29T07:46:33.725" v="2859" actId="1076"/>
        <pc:sldMkLst>
          <pc:docMk/>
          <pc:sldMk cId="2041719799" sldId="357"/>
        </pc:sldMkLst>
        <pc:spChg chg="add mod">
          <ac:chgData name="Anna Lihushina" userId="42d4cfdca5d89030" providerId="LiveId" clId="{DF1F343D-9341-4727-9FEE-FE6EE46A63B6}" dt="2024-05-29T07:44:07.456" v="2740" actId="1076"/>
          <ac:spMkLst>
            <pc:docMk/>
            <pc:sldMk cId="2041719799" sldId="357"/>
            <ac:spMk id="2" creationId="{3E51C4D4-22DB-7A6E-9F89-180C511FE94A}"/>
          </ac:spMkLst>
        </pc:spChg>
        <pc:spChg chg="mod">
          <ac:chgData name="Anna Lihushina" userId="42d4cfdca5d89030" providerId="LiveId" clId="{DF1F343D-9341-4727-9FEE-FE6EE46A63B6}" dt="2024-05-29T07:46:29.157" v="2858" actId="1076"/>
          <ac:spMkLst>
            <pc:docMk/>
            <pc:sldMk cId="2041719799" sldId="357"/>
            <ac:spMk id="4" creationId="{F54C0D93-7659-77F5-5A83-9604555B44E3}"/>
          </ac:spMkLst>
        </pc:spChg>
        <pc:spChg chg="mod">
          <ac:chgData name="Anna Lihushina" userId="42d4cfdca5d89030" providerId="LiveId" clId="{DF1F343D-9341-4727-9FEE-FE6EE46A63B6}" dt="2024-05-29T07:46:33.725" v="2859" actId="1076"/>
          <ac:spMkLst>
            <pc:docMk/>
            <pc:sldMk cId="2041719799" sldId="357"/>
            <ac:spMk id="8" creationId="{C0DF93C2-75C7-7BCC-79ED-7F821A0D9F54}"/>
          </ac:spMkLst>
        </pc:spChg>
        <pc:spChg chg="mod">
          <ac:chgData name="Anna Lihushina" userId="42d4cfdca5d89030" providerId="LiveId" clId="{DF1F343D-9341-4727-9FEE-FE6EE46A63B6}" dt="2024-05-29T07:46:33.725" v="2859" actId="1076"/>
          <ac:spMkLst>
            <pc:docMk/>
            <pc:sldMk cId="2041719799" sldId="357"/>
            <ac:spMk id="9" creationId="{13D8D334-AD5A-FB55-E64F-3B6B02B6F45F}"/>
          </ac:spMkLst>
        </pc:spChg>
        <pc:spChg chg="mod">
          <ac:chgData name="Anna Lihushina" userId="42d4cfdca5d89030" providerId="LiveId" clId="{DF1F343D-9341-4727-9FEE-FE6EE46A63B6}" dt="2024-05-29T07:46:33.725" v="2859" actId="1076"/>
          <ac:spMkLst>
            <pc:docMk/>
            <pc:sldMk cId="2041719799" sldId="357"/>
            <ac:spMk id="10" creationId="{9F2A80EB-B13A-1782-B4E2-080DA6EC8DF3}"/>
          </ac:spMkLst>
        </pc:spChg>
        <pc:spChg chg="mod">
          <ac:chgData name="Anna Lihushina" userId="42d4cfdca5d89030" providerId="LiveId" clId="{DF1F343D-9341-4727-9FEE-FE6EE46A63B6}" dt="2024-05-29T07:46:33.725" v="2859" actId="1076"/>
          <ac:spMkLst>
            <pc:docMk/>
            <pc:sldMk cId="2041719799" sldId="357"/>
            <ac:spMk id="11" creationId="{3EBE0EBD-5841-D8D8-AE8E-2ABD1BD3726B}"/>
          </ac:spMkLst>
        </pc:spChg>
        <pc:spChg chg="mod">
          <ac:chgData name="Anna Lihushina" userId="42d4cfdca5d89030" providerId="LiveId" clId="{DF1F343D-9341-4727-9FEE-FE6EE46A63B6}" dt="2024-05-29T07:46:33.725" v="2859" actId="1076"/>
          <ac:spMkLst>
            <pc:docMk/>
            <pc:sldMk cId="2041719799" sldId="357"/>
            <ac:spMk id="12" creationId="{A69F4B33-7F22-E708-F602-EB13E6E49873}"/>
          </ac:spMkLst>
        </pc:spChg>
        <pc:spChg chg="del">
          <ac:chgData name="Anna Lihushina" userId="42d4cfdca5d89030" providerId="LiveId" clId="{DF1F343D-9341-4727-9FEE-FE6EE46A63B6}" dt="2024-05-27T15:33:07.750" v="554" actId="478"/>
          <ac:spMkLst>
            <pc:docMk/>
            <pc:sldMk cId="2041719799" sldId="357"/>
            <ac:spMk id="13" creationId="{38D2361D-E906-D14F-643A-239FE9C932B4}"/>
          </ac:spMkLst>
        </pc:spChg>
        <pc:spChg chg="mod">
          <ac:chgData name="Anna Lihushina" userId="42d4cfdca5d89030" providerId="LiveId" clId="{DF1F343D-9341-4727-9FEE-FE6EE46A63B6}" dt="2024-05-29T07:46:33.725" v="2859" actId="1076"/>
          <ac:spMkLst>
            <pc:docMk/>
            <pc:sldMk cId="2041719799" sldId="357"/>
            <ac:spMk id="20" creationId="{5E1A3366-F91D-BEE5-82C4-DA7E7AC8E173}"/>
          </ac:spMkLst>
        </pc:spChg>
        <pc:spChg chg="mod">
          <ac:chgData name="Anna Lihushina" userId="42d4cfdca5d89030" providerId="LiveId" clId="{DF1F343D-9341-4727-9FEE-FE6EE46A63B6}" dt="2024-05-29T07:46:33.725" v="2859" actId="1076"/>
          <ac:spMkLst>
            <pc:docMk/>
            <pc:sldMk cId="2041719799" sldId="357"/>
            <ac:spMk id="21" creationId="{E3606CE8-DDA4-ED7F-F13A-403BCCCD7AE7}"/>
          </ac:spMkLst>
        </pc:spChg>
        <pc:spChg chg="mod">
          <ac:chgData name="Anna Lihushina" userId="42d4cfdca5d89030" providerId="LiveId" clId="{DF1F343D-9341-4727-9FEE-FE6EE46A63B6}" dt="2024-05-29T07:46:33.725" v="2859" actId="1076"/>
          <ac:spMkLst>
            <pc:docMk/>
            <pc:sldMk cId="2041719799" sldId="357"/>
            <ac:spMk id="22" creationId="{49D5AB05-1EAF-D8E4-2250-8076AF37B719}"/>
          </ac:spMkLst>
        </pc:spChg>
        <pc:spChg chg="mod">
          <ac:chgData name="Anna Lihushina" userId="42d4cfdca5d89030" providerId="LiveId" clId="{DF1F343D-9341-4727-9FEE-FE6EE46A63B6}" dt="2024-05-29T07:46:33.725" v="2859" actId="1076"/>
          <ac:spMkLst>
            <pc:docMk/>
            <pc:sldMk cId="2041719799" sldId="357"/>
            <ac:spMk id="23" creationId="{C0ECB38B-B507-B185-3790-12EFFE3EF1AC}"/>
          </ac:spMkLst>
        </pc:spChg>
        <pc:spChg chg="mod">
          <ac:chgData name="Anna Lihushina" userId="42d4cfdca5d89030" providerId="LiveId" clId="{DF1F343D-9341-4727-9FEE-FE6EE46A63B6}" dt="2024-05-29T07:46:33.725" v="2859" actId="1076"/>
          <ac:spMkLst>
            <pc:docMk/>
            <pc:sldMk cId="2041719799" sldId="357"/>
            <ac:spMk id="24" creationId="{F2CD9EC1-F52C-B13F-BBC8-A8066A795FE2}"/>
          </ac:spMkLst>
        </pc:spChg>
        <pc:spChg chg="mod">
          <ac:chgData name="Anna Lihushina" userId="42d4cfdca5d89030" providerId="LiveId" clId="{DF1F343D-9341-4727-9FEE-FE6EE46A63B6}" dt="2024-05-29T07:46:33.725" v="2859" actId="1076"/>
          <ac:spMkLst>
            <pc:docMk/>
            <pc:sldMk cId="2041719799" sldId="357"/>
            <ac:spMk id="27" creationId="{BA6A920F-3335-A851-A23D-38D94A5E52AC}"/>
          </ac:spMkLst>
        </pc:spChg>
        <pc:spChg chg="mod">
          <ac:chgData name="Anna Lihushina" userId="42d4cfdca5d89030" providerId="LiveId" clId="{DF1F343D-9341-4727-9FEE-FE6EE46A63B6}" dt="2024-05-29T07:46:33.725" v="2859" actId="1076"/>
          <ac:spMkLst>
            <pc:docMk/>
            <pc:sldMk cId="2041719799" sldId="357"/>
            <ac:spMk id="28" creationId="{FFA2F4FC-FEC8-342C-E9DD-86C7D1ABDB83}"/>
          </ac:spMkLst>
        </pc:spChg>
        <pc:spChg chg="mod">
          <ac:chgData name="Anna Lihushina" userId="42d4cfdca5d89030" providerId="LiveId" clId="{DF1F343D-9341-4727-9FEE-FE6EE46A63B6}" dt="2024-05-29T07:46:33.725" v="2859" actId="1076"/>
          <ac:spMkLst>
            <pc:docMk/>
            <pc:sldMk cId="2041719799" sldId="357"/>
            <ac:spMk id="29" creationId="{6D27ED49-9835-0F29-011B-1237CB1E5F12}"/>
          </ac:spMkLst>
        </pc:spChg>
        <pc:spChg chg="mod">
          <ac:chgData name="Anna Lihushina" userId="42d4cfdca5d89030" providerId="LiveId" clId="{DF1F343D-9341-4727-9FEE-FE6EE46A63B6}" dt="2024-05-29T07:46:33.725" v="2859" actId="1076"/>
          <ac:spMkLst>
            <pc:docMk/>
            <pc:sldMk cId="2041719799" sldId="357"/>
            <ac:spMk id="32" creationId="{DCF7ABF0-504A-0AF7-A74A-1D489B11EBFA}"/>
          </ac:spMkLst>
        </pc:spChg>
        <pc:cxnChg chg="mod">
          <ac:chgData name="Anna Lihushina" userId="42d4cfdca5d89030" providerId="LiveId" clId="{DF1F343D-9341-4727-9FEE-FE6EE46A63B6}" dt="2024-05-29T07:46:33.725" v="2859" actId="1076"/>
          <ac:cxnSpMkLst>
            <pc:docMk/>
            <pc:sldMk cId="2041719799" sldId="357"/>
            <ac:cxnSpMk id="16" creationId="{90822E4D-E5A6-89E9-C1E6-DCB573C00471}"/>
          </ac:cxnSpMkLst>
        </pc:cxnChg>
        <pc:cxnChg chg="mod">
          <ac:chgData name="Anna Lihushina" userId="42d4cfdca5d89030" providerId="LiveId" clId="{DF1F343D-9341-4727-9FEE-FE6EE46A63B6}" dt="2024-05-29T07:46:33.725" v="2859" actId="1076"/>
          <ac:cxnSpMkLst>
            <pc:docMk/>
            <pc:sldMk cId="2041719799" sldId="357"/>
            <ac:cxnSpMk id="17" creationId="{132CADC6-F200-1F92-26EA-3F3251D91C67}"/>
          </ac:cxnSpMkLst>
        </pc:cxnChg>
      </pc:sldChg>
      <pc:sldChg chg="addSp modSp add mod ord">
        <pc:chgData name="Anna Lihushina" userId="42d4cfdca5d89030" providerId="LiveId" clId="{DF1F343D-9341-4727-9FEE-FE6EE46A63B6}" dt="2024-05-29T07:46:20.501" v="2856" actId="1076"/>
        <pc:sldMkLst>
          <pc:docMk/>
          <pc:sldMk cId="2853311726" sldId="358"/>
        </pc:sldMkLst>
        <pc:spChg chg="mod">
          <ac:chgData name="Anna Lihushina" userId="42d4cfdca5d89030" providerId="LiveId" clId="{DF1F343D-9341-4727-9FEE-FE6EE46A63B6}" dt="2024-05-29T07:46:01.018" v="2854" actId="1038"/>
          <ac:spMkLst>
            <pc:docMk/>
            <pc:sldMk cId="2853311726" sldId="358"/>
            <ac:spMk id="2" creationId="{253255F5-76DB-8184-DE58-AB9B38831813}"/>
          </ac:spMkLst>
        </pc:spChg>
        <pc:spChg chg="add mod">
          <ac:chgData name="Anna Lihushina" userId="42d4cfdca5d89030" providerId="LiveId" clId="{DF1F343D-9341-4727-9FEE-FE6EE46A63B6}" dt="2024-05-29T07:46:01.018" v="2854" actId="1038"/>
          <ac:spMkLst>
            <pc:docMk/>
            <pc:sldMk cId="2853311726" sldId="358"/>
            <ac:spMk id="3" creationId="{01F19ADF-F49D-EFE0-721F-6B8001F10E02}"/>
          </ac:spMkLst>
        </pc:spChg>
        <pc:spChg chg="add mod">
          <ac:chgData name="Anna Lihushina" userId="42d4cfdca5d89030" providerId="LiveId" clId="{DF1F343D-9341-4727-9FEE-FE6EE46A63B6}" dt="2024-05-27T15:39:28.514" v="625"/>
          <ac:spMkLst>
            <pc:docMk/>
            <pc:sldMk cId="2853311726" sldId="358"/>
            <ac:spMk id="5" creationId="{130D04A2-FCE0-FD3A-97C0-5B58ABFDCFBD}"/>
          </ac:spMkLst>
        </pc:spChg>
        <pc:spChg chg="add mod">
          <ac:chgData name="Anna Lihushina" userId="42d4cfdca5d89030" providerId="LiveId" clId="{DF1F343D-9341-4727-9FEE-FE6EE46A63B6}" dt="2024-05-29T07:45:44.628" v="2821" actId="1076"/>
          <ac:spMkLst>
            <pc:docMk/>
            <pc:sldMk cId="2853311726" sldId="358"/>
            <ac:spMk id="5" creationId="{DF0E2202-7BA3-9B8B-41E8-292950DE0608}"/>
          </ac:spMkLst>
        </pc:spChg>
        <pc:spChg chg="add mod">
          <ac:chgData name="Anna Lihushina" userId="42d4cfdca5d89030" providerId="LiveId" clId="{DF1F343D-9341-4727-9FEE-FE6EE46A63B6}" dt="2024-05-29T07:45:49.091" v="2825" actId="571"/>
          <ac:spMkLst>
            <pc:docMk/>
            <pc:sldMk cId="2853311726" sldId="358"/>
            <ac:spMk id="6" creationId="{F26FC16B-69B2-C5C0-A8DB-35A99FB5E5CA}"/>
          </ac:spMkLst>
        </pc:spChg>
        <pc:spChg chg="add mod">
          <ac:chgData name="Anna Lihushina" userId="42d4cfdca5d89030" providerId="LiveId" clId="{DF1F343D-9341-4727-9FEE-FE6EE46A63B6}" dt="2024-05-29T07:45:49.091" v="2825" actId="571"/>
          <ac:spMkLst>
            <pc:docMk/>
            <pc:sldMk cId="2853311726" sldId="358"/>
            <ac:spMk id="7" creationId="{8BA2019F-0C87-08B3-9F67-D5D0DF620728}"/>
          </ac:spMkLst>
        </pc:spChg>
        <pc:spChg chg="mod">
          <ac:chgData name="Anna Lihushina" userId="42d4cfdca5d89030" providerId="LiveId" clId="{DF1F343D-9341-4727-9FEE-FE6EE46A63B6}" dt="2024-05-29T07:46:01.018" v="2854" actId="1038"/>
          <ac:spMkLst>
            <pc:docMk/>
            <pc:sldMk cId="2853311726" sldId="358"/>
            <ac:spMk id="9" creationId="{13D8D334-AD5A-FB55-E64F-3B6B02B6F45F}"/>
          </ac:spMkLst>
        </pc:spChg>
        <pc:spChg chg="mod">
          <ac:chgData name="Anna Lihushina" userId="42d4cfdca5d89030" providerId="LiveId" clId="{DF1F343D-9341-4727-9FEE-FE6EE46A63B6}" dt="2024-05-29T07:46:01.018" v="2854" actId="1038"/>
          <ac:spMkLst>
            <pc:docMk/>
            <pc:sldMk cId="2853311726" sldId="358"/>
            <ac:spMk id="10" creationId="{9F2A80EB-B13A-1782-B4E2-080DA6EC8DF3}"/>
          </ac:spMkLst>
        </pc:spChg>
        <pc:spChg chg="mod">
          <ac:chgData name="Anna Lihushina" userId="42d4cfdca5d89030" providerId="LiveId" clId="{DF1F343D-9341-4727-9FEE-FE6EE46A63B6}" dt="2024-05-29T07:46:01.018" v="2854" actId="1038"/>
          <ac:spMkLst>
            <pc:docMk/>
            <pc:sldMk cId="2853311726" sldId="358"/>
            <ac:spMk id="11" creationId="{3EBE0EBD-5841-D8D8-AE8E-2ABD1BD3726B}"/>
          </ac:spMkLst>
        </pc:spChg>
        <pc:spChg chg="mod">
          <ac:chgData name="Anna Lihushina" userId="42d4cfdca5d89030" providerId="LiveId" clId="{DF1F343D-9341-4727-9FEE-FE6EE46A63B6}" dt="2024-05-29T07:46:01.018" v="2854" actId="1038"/>
          <ac:spMkLst>
            <pc:docMk/>
            <pc:sldMk cId="2853311726" sldId="358"/>
            <ac:spMk id="12" creationId="{A69F4B33-7F22-E708-F602-EB13E6E49873}"/>
          </ac:spMkLst>
        </pc:spChg>
        <pc:spChg chg="mod">
          <ac:chgData name="Anna Lihushina" userId="42d4cfdca5d89030" providerId="LiveId" clId="{DF1F343D-9341-4727-9FEE-FE6EE46A63B6}" dt="2024-05-29T07:46:01.018" v="2854" actId="1038"/>
          <ac:spMkLst>
            <pc:docMk/>
            <pc:sldMk cId="2853311726" sldId="358"/>
            <ac:spMk id="15" creationId="{D855C76E-1ADA-322F-53D2-FBE15332B243}"/>
          </ac:spMkLst>
        </pc:spChg>
        <pc:spChg chg="mod">
          <ac:chgData name="Anna Lihushina" userId="42d4cfdca5d89030" providerId="LiveId" clId="{DF1F343D-9341-4727-9FEE-FE6EE46A63B6}" dt="2024-05-29T07:46:01.018" v="2854" actId="1038"/>
          <ac:spMkLst>
            <pc:docMk/>
            <pc:sldMk cId="2853311726" sldId="358"/>
            <ac:spMk id="22" creationId="{49D5AB05-1EAF-D8E4-2250-8076AF37B719}"/>
          </ac:spMkLst>
        </pc:spChg>
        <pc:spChg chg="mod">
          <ac:chgData name="Anna Lihushina" userId="42d4cfdca5d89030" providerId="LiveId" clId="{DF1F343D-9341-4727-9FEE-FE6EE46A63B6}" dt="2024-05-29T07:46:01.018" v="2854" actId="1038"/>
          <ac:spMkLst>
            <pc:docMk/>
            <pc:sldMk cId="2853311726" sldId="358"/>
            <ac:spMk id="27" creationId="{BA6A920F-3335-A851-A23D-38D94A5E52AC}"/>
          </ac:spMkLst>
        </pc:spChg>
        <pc:spChg chg="mod">
          <ac:chgData name="Anna Lihushina" userId="42d4cfdca5d89030" providerId="LiveId" clId="{DF1F343D-9341-4727-9FEE-FE6EE46A63B6}" dt="2024-05-29T07:46:01.018" v="2854" actId="1038"/>
          <ac:spMkLst>
            <pc:docMk/>
            <pc:sldMk cId="2853311726" sldId="358"/>
            <ac:spMk id="28" creationId="{FFA2F4FC-FEC8-342C-E9DD-86C7D1ABDB83}"/>
          </ac:spMkLst>
        </pc:spChg>
        <pc:spChg chg="mod">
          <ac:chgData name="Anna Lihushina" userId="42d4cfdca5d89030" providerId="LiveId" clId="{DF1F343D-9341-4727-9FEE-FE6EE46A63B6}" dt="2024-05-29T07:46:01.018" v="2854" actId="1038"/>
          <ac:spMkLst>
            <pc:docMk/>
            <pc:sldMk cId="2853311726" sldId="358"/>
            <ac:spMk id="29" creationId="{6D27ED49-9835-0F29-011B-1237CB1E5F12}"/>
          </ac:spMkLst>
        </pc:spChg>
        <pc:spChg chg="mod">
          <ac:chgData name="Anna Lihushina" userId="42d4cfdca5d89030" providerId="LiveId" clId="{DF1F343D-9341-4727-9FEE-FE6EE46A63B6}" dt="2024-05-29T07:46:20.501" v="2856" actId="1076"/>
          <ac:spMkLst>
            <pc:docMk/>
            <pc:sldMk cId="2853311726" sldId="358"/>
            <ac:spMk id="31" creationId="{C44E3DBB-8FF1-4EE7-35E7-71B17C94DC11}"/>
          </ac:spMkLst>
        </pc:spChg>
        <pc:cxnChg chg="mod">
          <ac:chgData name="Anna Lihushina" userId="42d4cfdca5d89030" providerId="LiveId" clId="{DF1F343D-9341-4727-9FEE-FE6EE46A63B6}" dt="2024-05-29T07:46:01.018" v="2854" actId="1038"/>
          <ac:cxnSpMkLst>
            <pc:docMk/>
            <pc:sldMk cId="2853311726" sldId="358"/>
            <ac:cxnSpMk id="16" creationId="{90822E4D-E5A6-89E9-C1E6-DCB573C00471}"/>
          </ac:cxnSpMkLst>
        </pc:cxnChg>
        <pc:cxnChg chg="mod">
          <ac:chgData name="Anna Lihushina" userId="42d4cfdca5d89030" providerId="LiveId" clId="{DF1F343D-9341-4727-9FEE-FE6EE46A63B6}" dt="2024-05-29T07:46:01.018" v="2854" actId="1038"/>
          <ac:cxnSpMkLst>
            <pc:docMk/>
            <pc:sldMk cId="2853311726" sldId="358"/>
            <ac:cxnSpMk id="17" creationId="{132CADC6-F200-1F92-26EA-3F3251D91C67}"/>
          </ac:cxnSpMkLst>
        </pc:cxnChg>
      </pc:sldChg>
      <pc:sldChg chg="addSp delSp modSp add mod modClrScheme chgLayout">
        <pc:chgData name="Anna Lihushina" userId="42d4cfdca5d89030" providerId="LiveId" clId="{DF1F343D-9341-4727-9FEE-FE6EE46A63B6}" dt="2024-05-28T09:24:00.384" v="766" actId="108"/>
        <pc:sldMkLst>
          <pc:docMk/>
          <pc:sldMk cId="3840417381" sldId="359"/>
        </pc:sldMkLst>
        <pc:spChg chg="mod">
          <ac:chgData name="Anna Lihushina" userId="42d4cfdca5d89030" providerId="LiveId" clId="{DF1F343D-9341-4727-9FEE-FE6EE46A63B6}" dt="2024-05-28T09:24:00.384" v="766" actId="108"/>
          <ac:spMkLst>
            <pc:docMk/>
            <pc:sldMk cId="3840417381" sldId="359"/>
            <ac:spMk id="2" creationId="{08F0870A-EBCD-13FC-D1A2-49C555C48170}"/>
          </ac:spMkLst>
        </pc:spChg>
        <pc:spChg chg="mod ord">
          <ac:chgData name="Anna Lihushina" userId="42d4cfdca5d89030" providerId="LiveId" clId="{DF1F343D-9341-4727-9FEE-FE6EE46A63B6}" dt="2024-05-28T09:23:25.601" v="759" actId="26606"/>
          <ac:spMkLst>
            <pc:docMk/>
            <pc:sldMk cId="3840417381" sldId="359"/>
            <ac:spMk id="3" creationId="{089920E1-1F47-D3FB-B5CD-7110B3795525}"/>
          </ac:spMkLst>
        </pc:spChg>
        <pc:spChg chg="add del mod">
          <ac:chgData name="Anna Lihushina" userId="42d4cfdca5d89030" providerId="LiveId" clId="{DF1F343D-9341-4727-9FEE-FE6EE46A63B6}" dt="2024-05-28T09:23:25.601" v="759" actId="26606"/>
          <ac:spMkLst>
            <pc:docMk/>
            <pc:sldMk cId="3840417381" sldId="359"/>
            <ac:spMk id="5" creationId="{D435AC0E-85F0-6E67-7084-30A9BE4A136B}"/>
          </ac:spMkLst>
        </pc:spChg>
        <pc:spChg chg="add mod ord">
          <ac:chgData name="Anna Lihushina" userId="42d4cfdca5d89030" providerId="LiveId" clId="{DF1F343D-9341-4727-9FEE-FE6EE46A63B6}" dt="2024-05-28T09:23:41.184" v="765" actId="1076"/>
          <ac:spMkLst>
            <pc:docMk/>
            <pc:sldMk cId="3840417381" sldId="359"/>
            <ac:spMk id="6" creationId="{C2784BBE-1E61-92C1-EECB-DAD6380B7434}"/>
          </ac:spMkLst>
        </pc:spChg>
        <pc:spChg chg="del">
          <ac:chgData name="Anna Lihushina" userId="42d4cfdca5d89030" providerId="LiveId" clId="{DF1F343D-9341-4727-9FEE-FE6EE46A63B6}" dt="2024-05-28T09:23:07.894" v="754" actId="478"/>
          <ac:spMkLst>
            <pc:docMk/>
            <pc:sldMk cId="3840417381" sldId="359"/>
            <ac:spMk id="7" creationId="{70B4EC43-20C2-1DA5-646B-B8D26CF7D003}"/>
          </ac:spMkLst>
        </pc:spChg>
        <pc:spChg chg="add mod">
          <ac:chgData name="Anna Lihushina" userId="42d4cfdca5d89030" providerId="LiveId" clId="{DF1F343D-9341-4727-9FEE-FE6EE46A63B6}" dt="2024-05-28T09:23:25.601" v="759" actId="26606"/>
          <ac:spMkLst>
            <pc:docMk/>
            <pc:sldMk cId="3840417381" sldId="359"/>
            <ac:spMk id="8" creationId="{D1450809-555A-2B8F-79CB-D801D062C4EA}"/>
          </ac:spMkLst>
        </pc:spChg>
      </pc:sldChg>
      <pc:sldChg chg="addSp delSp modSp add mod ord">
        <pc:chgData name="Anna Lihushina" userId="42d4cfdca5d89030" providerId="LiveId" clId="{DF1F343D-9341-4727-9FEE-FE6EE46A63B6}" dt="2024-05-29T06:21:58.812" v="1692" actId="14100"/>
        <pc:sldMkLst>
          <pc:docMk/>
          <pc:sldMk cId="107426531" sldId="360"/>
        </pc:sldMkLst>
        <pc:spChg chg="mod">
          <ac:chgData name="Anna Lihushina" userId="42d4cfdca5d89030" providerId="LiveId" clId="{DF1F343D-9341-4727-9FEE-FE6EE46A63B6}" dt="2024-05-29T06:21:58.812" v="1692" actId="14100"/>
          <ac:spMkLst>
            <pc:docMk/>
            <pc:sldMk cId="107426531" sldId="360"/>
            <ac:spMk id="2" creationId="{EA5BA0C7-4B10-03D7-2211-750D1F9E5A8A}"/>
          </ac:spMkLst>
        </pc:spChg>
        <pc:spChg chg="add del mod">
          <ac:chgData name="Anna Lihushina" userId="42d4cfdca5d89030" providerId="LiveId" clId="{DF1F343D-9341-4727-9FEE-FE6EE46A63B6}" dt="2024-05-29T04:30:16.377" v="843" actId="478"/>
          <ac:spMkLst>
            <pc:docMk/>
            <pc:sldMk cId="107426531" sldId="360"/>
            <ac:spMk id="3" creationId="{AB4E4EB7-5D71-FE57-F196-D5FC3B673C19}"/>
          </ac:spMkLst>
        </pc:spChg>
        <pc:spChg chg="add del mod">
          <ac:chgData name="Anna Lihushina" userId="42d4cfdca5d89030" providerId="LiveId" clId="{DF1F343D-9341-4727-9FEE-FE6EE46A63B6}" dt="2024-05-29T06:19:16.188" v="1643" actId="478"/>
          <ac:spMkLst>
            <pc:docMk/>
            <pc:sldMk cId="107426531" sldId="360"/>
            <ac:spMk id="5" creationId="{3B1CE7A2-6886-BE06-67AE-833CFB99AD7A}"/>
          </ac:spMkLst>
        </pc:spChg>
        <pc:spChg chg="add del">
          <ac:chgData name="Anna Lihushina" userId="42d4cfdca5d89030" providerId="LiveId" clId="{DF1F343D-9341-4727-9FEE-FE6EE46A63B6}" dt="2024-05-29T04:30:20.312" v="845" actId="22"/>
          <ac:spMkLst>
            <pc:docMk/>
            <pc:sldMk cId="107426531" sldId="360"/>
            <ac:spMk id="6" creationId="{ACC6D450-3FAF-09FF-96B9-5636D7DEFDF7}"/>
          </ac:spMkLst>
        </pc:spChg>
        <pc:spChg chg="add del mod">
          <ac:chgData name="Anna Lihushina" userId="42d4cfdca5d89030" providerId="LiveId" clId="{DF1F343D-9341-4727-9FEE-FE6EE46A63B6}" dt="2024-05-29T04:32:58.062" v="889" actId="478"/>
          <ac:spMkLst>
            <pc:docMk/>
            <pc:sldMk cId="107426531" sldId="360"/>
            <ac:spMk id="8" creationId="{53BB90DB-3D4E-AD84-011D-7A4D3338007E}"/>
          </ac:spMkLst>
        </pc:spChg>
        <pc:spChg chg="add mod">
          <ac:chgData name="Anna Lihushina" userId="42d4cfdca5d89030" providerId="LiveId" clId="{DF1F343D-9341-4727-9FEE-FE6EE46A63B6}" dt="2024-05-29T04:33:09.295" v="891"/>
          <ac:spMkLst>
            <pc:docMk/>
            <pc:sldMk cId="107426531" sldId="360"/>
            <ac:spMk id="9" creationId="{1254A11C-3DD9-3F1F-1E74-43A3A2ECDFE5}"/>
          </ac:spMkLst>
        </pc:spChg>
        <pc:spChg chg="add mod">
          <ac:chgData name="Anna Lihushina" userId="42d4cfdca5d89030" providerId="LiveId" clId="{DF1F343D-9341-4727-9FEE-FE6EE46A63B6}" dt="2024-05-29T06:21:28.491" v="1673" actId="1076"/>
          <ac:spMkLst>
            <pc:docMk/>
            <pc:sldMk cId="107426531" sldId="360"/>
            <ac:spMk id="10" creationId="{8D658BD5-232C-2A5A-94AE-720474CAEDF9}"/>
          </ac:spMkLst>
        </pc:spChg>
        <pc:spChg chg="add mod">
          <ac:chgData name="Anna Lihushina" userId="42d4cfdca5d89030" providerId="LiveId" clId="{DF1F343D-9341-4727-9FEE-FE6EE46A63B6}" dt="2024-05-29T06:21:51.035" v="1686" actId="1076"/>
          <ac:spMkLst>
            <pc:docMk/>
            <pc:sldMk cId="107426531" sldId="360"/>
            <ac:spMk id="12" creationId="{E7ADC46B-8AF8-88C5-C0AB-348E3C89CC74}"/>
          </ac:spMkLst>
        </pc:spChg>
        <pc:graphicFrameChg chg="add mod modGraphic">
          <ac:chgData name="Anna Lihushina" userId="42d4cfdca5d89030" providerId="LiveId" clId="{DF1F343D-9341-4727-9FEE-FE6EE46A63B6}" dt="2024-05-29T04:36:43.866" v="989" actId="1076"/>
          <ac:graphicFrameMkLst>
            <pc:docMk/>
            <pc:sldMk cId="107426531" sldId="360"/>
            <ac:graphicFrameMk id="7" creationId="{F32A6F93-C22E-DAC2-9DC5-7CE8CEDD6E7B}"/>
          </ac:graphicFrameMkLst>
        </pc:graphicFrameChg>
        <pc:picChg chg="del">
          <ac:chgData name="Anna Lihushina" userId="42d4cfdca5d89030" providerId="LiveId" clId="{DF1F343D-9341-4727-9FEE-FE6EE46A63B6}" dt="2024-05-28T07:18:48.956" v="705" actId="478"/>
          <ac:picMkLst>
            <pc:docMk/>
            <pc:sldMk cId="107426531" sldId="360"/>
            <ac:picMk id="10" creationId="{0E7DFFA9-9901-3CE7-AAC2-C1754C65BD4D}"/>
          </ac:picMkLst>
        </pc:picChg>
        <pc:picChg chg="add del mod">
          <ac:chgData name="Anna Lihushina" userId="42d4cfdca5d89030" providerId="LiveId" clId="{DF1F343D-9341-4727-9FEE-FE6EE46A63B6}" dt="2024-05-29T06:19:13.736" v="1642" actId="478"/>
          <ac:picMkLst>
            <pc:docMk/>
            <pc:sldMk cId="107426531" sldId="360"/>
            <ac:picMk id="1026" creationId="{05ED0167-1F24-DF7F-4284-A87E9AA689A6}"/>
          </ac:picMkLst>
        </pc:picChg>
      </pc:sldChg>
      <pc:sldChg chg="addSp delSp modSp new del mod">
        <pc:chgData name="Anna Lihushina" userId="42d4cfdca5d89030" providerId="LiveId" clId="{DF1F343D-9341-4727-9FEE-FE6EE46A63B6}" dt="2024-05-29T06:20:56.798" v="1656" actId="47"/>
        <pc:sldMkLst>
          <pc:docMk/>
          <pc:sldMk cId="1045853865" sldId="361"/>
        </pc:sldMkLst>
        <pc:spChg chg="mod">
          <ac:chgData name="Anna Lihushina" userId="42d4cfdca5d89030" providerId="LiveId" clId="{DF1F343D-9341-4727-9FEE-FE6EE46A63B6}" dt="2024-05-29T04:39:33.211" v="1024" actId="115"/>
          <ac:spMkLst>
            <pc:docMk/>
            <pc:sldMk cId="1045853865" sldId="361"/>
            <ac:spMk id="2" creationId="{6E93BA2E-DAC3-1965-B95B-D07AE2FF54D1}"/>
          </ac:spMkLst>
        </pc:spChg>
        <pc:spChg chg="del">
          <ac:chgData name="Anna Lihushina" userId="42d4cfdca5d89030" providerId="LiveId" clId="{DF1F343D-9341-4727-9FEE-FE6EE46A63B6}" dt="2024-05-28T07:19:45.996" v="722" actId="478"/>
          <ac:spMkLst>
            <pc:docMk/>
            <pc:sldMk cId="1045853865" sldId="361"/>
            <ac:spMk id="3" creationId="{34D3C8D2-A153-76D3-59B2-50432D5ACC3E}"/>
          </ac:spMkLst>
        </pc:spChg>
        <pc:spChg chg="del">
          <ac:chgData name="Anna Lihushina" userId="42d4cfdca5d89030" providerId="LiveId" clId="{DF1F343D-9341-4727-9FEE-FE6EE46A63B6}" dt="2024-05-28T07:19:47.384" v="723" actId="478"/>
          <ac:spMkLst>
            <pc:docMk/>
            <pc:sldMk cId="1045853865" sldId="361"/>
            <ac:spMk id="4" creationId="{2F52B684-CC3C-B69D-DB73-37FD01983F30}"/>
          </ac:spMkLst>
        </pc:spChg>
        <pc:picChg chg="add mod">
          <ac:chgData name="Anna Lihushina" userId="42d4cfdca5d89030" providerId="LiveId" clId="{DF1F343D-9341-4727-9FEE-FE6EE46A63B6}" dt="2024-05-29T04:38:41.941" v="1009" actId="14100"/>
          <ac:picMkLst>
            <pc:docMk/>
            <pc:sldMk cId="1045853865" sldId="361"/>
            <ac:picMk id="4" creationId="{99C5DE16-66FB-9BC1-47F7-60EAB31CEA95}"/>
          </ac:picMkLst>
        </pc:picChg>
        <pc:picChg chg="add del mod">
          <ac:chgData name="Anna Lihushina" userId="42d4cfdca5d89030" providerId="LiveId" clId="{DF1F343D-9341-4727-9FEE-FE6EE46A63B6}" dt="2024-05-29T04:39:17.913" v="1021" actId="478"/>
          <ac:picMkLst>
            <pc:docMk/>
            <pc:sldMk cId="1045853865" sldId="361"/>
            <ac:picMk id="7" creationId="{5FB70EAA-68E2-41BA-6156-CCF53D52F04E}"/>
          </ac:picMkLst>
        </pc:picChg>
        <pc:picChg chg="add mod">
          <ac:chgData name="Anna Lihushina" userId="42d4cfdca5d89030" providerId="LiveId" clId="{DF1F343D-9341-4727-9FEE-FE6EE46A63B6}" dt="2024-05-29T04:39:15.922" v="1020" actId="1076"/>
          <ac:picMkLst>
            <pc:docMk/>
            <pc:sldMk cId="1045853865" sldId="361"/>
            <ac:picMk id="9" creationId="{BBD4FDD2-634A-848F-B5AC-86C0703324C9}"/>
          </ac:picMkLst>
        </pc:picChg>
        <pc:picChg chg="add mod">
          <ac:chgData name="Anna Lihushina" userId="42d4cfdca5d89030" providerId="LiveId" clId="{DF1F343D-9341-4727-9FEE-FE6EE46A63B6}" dt="2024-05-29T04:39:22.041" v="1023" actId="1076"/>
          <ac:picMkLst>
            <pc:docMk/>
            <pc:sldMk cId="1045853865" sldId="361"/>
            <ac:picMk id="10" creationId="{DC3B8963-93DF-1C28-7565-FD5988AD9678}"/>
          </ac:picMkLst>
        </pc:picChg>
        <pc:picChg chg="add del mod">
          <ac:chgData name="Anna Lihushina" userId="42d4cfdca5d89030" providerId="LiveId" clId="{DF1F343D-9341-4727-9FEE-FE6EE46A63B6}" dt="2024-05-29T04:37:55.696" v="996" actId="478"/>
          <ac:picMkLst>
            <pc:docMk/>
            <pc:sldMk cId="1045853865" sldId="361"/>
            <ac:picMk id="2050" creationId="{43362278-8418-C482-1797-D2996467AF90}"/>
          </ac:picMkLst>
        </pc:picChg>
      </pc:sldChg>
      <pc:sldChg chg="addSp delSp modSp add del mod">
        <pc:chgData name="Anna Lihushina" userId="42d4cfdca5d89030" providerId="LiveId" clId="{DF1F343D-9341-4727-9FEE-FE6EE46A63B6}" dt="2024-05-29T04:39:36.316" v="1025" actId="47"/>
        <pc:sldMkLst>
          <pc:docMk/>
          <pc:sldMk cId="2620043580" sldId="362"/>
        </pc:sldMkLst>
        <pc:spChg chg="add del mod">
          <ac:chgData name="Anna Lihushina" userId="42d4cfdca5d89030" providerId="LiveId" clId="{DF1F343D-9341-4727-9FEE-FE6EE46A63B6}" dt="2024-05-28T07:22:09.151" v="741" actId="478"/>
          <ac:spMkLst>
            <pc:docMk/>
            <pc:sldMk cId="2620043580" sldId="362"/>
            <ac:spMk id="2" creationId="{6E93BA2E-DAC3-1965-B95B-D07AE2FF54D1}"/>
          </ac:spMkLst>
        </pc:spChg>
        <pc:spChg chg="add mod">
          <ac:chgData name="Anna Lihushina" userId="42d4cfdca5d89030" providerId="LiveId" clId="{DF1F343D-9341-4727-9FEE-FE6EE46A63B6}" dt="2024-05-28T07:22:07.386" v="740" actId="478"/>
          <ac:spMkLst>
            <pc:docMk/>
            <pc:sldMk cId="2620043580" sldId="362"/>
            <ac:spMk id="3" creationId="{A5596599-88F0-40DD-ABBD-DABFD2C8792B}"/>
          </ac:spMkLst>
        </pc:spChg>
        <pc:picChg chg="add del">
          <ac:chgData name="Anna Lihushina" userId="42d4cfdca5d89030" providerId="LiveId" clId="{DF1F343D-9341-4727-9FEE-FE6EE46A63B6}" dt="2024-05-28T07:22:11.325" v="742" actId="478"/>
          <ac:picMkLst>
            <pc:docMk/>
            <pc:sldMk cId="2620043580" sldId="362"/>
            <ac:picMk id="2050" creationId="{43362278-8418-C482-1797-D2996467AF90}"/>
          </ac:picMkLst>
        </pc:picChg>
        <pc:picChg chg="add mod">
          <ac:chgData name="Anna Lihushina" userId="42d4cfdca5d89030" providerId="LiveId" clId="{DF1F343D-9341-4727-9FEE-FE6EE46A63B6}" dt="2024-05-28T07:22:30.054" v="752" actId="1076"/>
          <ac:picMkLst>
            <pc:docMk/>
            <pc:sldMk cId="2620043580" sldId="362"/>
            <ac:picMk id="3074" creationId="{BA125E0C-1D9F-C93D-3046-AA1B0C5D0295}"/>
          </ac:picMkLst>
        </pc:picChg>
        <pc:picChg chg="add mod">
          <ac:chgData name="Anna Lihushina" userId="42d4cfdca5d89030" providerId="LiveId" clId="{DF1F343D-9341-4727-9FEE-FE6EE46A63B6}" dt="2024-05-28T07:22:26.425" v="750" actId="1076"/>
          <ac:picMkLst>
            <pc:docMk/>
            <pc:sldMk cId="2620043580" sldId="362"/>
            <ac:picMk id="3076" creationId="{EDA3898E-604B-893E-FD6F-15291F038811}"/>
          </ac:picMkLst>
        </pc:picChg>
      </pc:sldChg>
      <pc:sldChg chg="addSp delSp modSp add mod modClrScheme chgLayout">
        <pc:chgData name="Anna Lihushina" userId="42d4cfdca5d89030" providerId="LiveId" clId="{DF1F343D-9341-4727-9FEE-FE6EE46A63B6}" dt="2024-05-28T09:31:26.317" v="842" actId="1076"/>
        <pc:sldMkLst>
          <pc:docMk/>
          <pc:sldMk cId="1040198746" sldId="363"/>
        </pc:sldMkLst>
        <pc:spChg chg="mod">
          <ac:chgData name="Anna Lihushina" userId="42d4cfdca5d89030" providerId="LiveId" clId="{DF1F343D-9341-4727-9FEE-FE6EE46A63B6}" dt="2024-05-28T09:26:11.437" v="777" actId="26606"/>
          <ac:spMkLst>
            <pc:docMk/>
            <pc:sldMk cId="1040198746" sldId="363"/>
            <ac:spMk id="2" creationId="{08F0870A-EBCD-13FC-D1A2-49C555C48170}"/>
          </ac:spMkLst>
        </pc:spChg>
        <pc:spChg chg="mod">
          <ac:chgData name="Anna Lihushina" userId="42d4cfdca5d89030" providerId="LiveId" clId="{DF1F343D-9341-4727-9FEE-FE6EE46A63B6}" dt="2024-05-28T09:26:11.437" v="777" actId="26606"/>
          <ac:spMkLst>
            <pc:docMk/>
            <pc:sldMk cId="1040198746" sldId="363"/>
            <ac:spMk id="3" creationId="{089920E1-1F47-D3FB-B5CD-7110B3795525}"/>
          </ac:spMkLst>
        </pc:spChg>
        <pc:spChg chg="add mod">
          <ac:chgData name="Anna Lihushina" userId="42d4cfdca5d89030" providerId="LiveId" clId="{DF1F343D-9341-4727-9FEE-FE6EE46A63B6}" dt="2024-05-28T09:31:26.317" v="842" actId="1076"/>
          <ac:spMkLst>
            <pc:docMk/>
            <pc:sldMk cId="1040198746" sldId="363"/>
            <ac:spMk id="4" creationId="{99F86C57-F6CA-66EE-5C76-906E3966B501}"/>
          </ac:spMkLst>
        </pc:spChg>
        <pc:spChg chg="del">
          <ac:chgData name="Anna Lihushina" userId="42d4cfdca5d89030" providerId="LiveId" clId="{DF1F343D-9341-4727-9FEE-FE6EE46A63B6}" dt="2024-05-28T09:25:38.813" v="774" actId="478"/>
          <ac:spMkLst>
            <pc:docMk/>
            <pc:sldMk cId="1040198746" sldId="363"/>
            <ac:spMk id="6" creationId="{C2784BBE-1E61-92C1-EECB-DAD6380B7434}"/>
          </ac:spMkLst>
        </pc:spChg>
        <pc:spChg chg="mod">
          <ac:chgData name="Anna Lihushina" userId="42d4cfdca5d89030" providerId="LiveId" clId="{DF1F343D-9341-4727-9FEE-FE6EE46A63B6}" dt="2024-05-28T09:26:24.560" v="782" actId="1076"/>
          <ac:spMkLst>
            <pc:docMk/>
            <pc:sldMk cId="1040198746" sldId="363"/>
            <ac:spMk id="8" creationId="{D1450809-555A-2B8F-79CB-D801D062C4EA}"/>
          </ac:spMkLst>
        </pc:spChg>
      </pc:sldChg>
      <pc:sldChg chg="addSp delSp modSp add mod">
        <pc:chgData name="Anna Lihushina" userId="42d4cfdca5d89030" providerId="LiveId" clId="{DF1F343D-9341-4727-9FEE-FE6EE46A63B6}" dt="2024-05-29T07:42:10.492" v="2599" actId="113"/>
        <pc:sldMkLst>
          <pc:docMk/>
          <pc:sldMk cId="2854771317" sldId="364"/>
        </pc:sldMkLst>
        <pc:spChg chg="mod">
          <ac:chgData name="Anna Lihushina" userId="42d4cfdca5d89030" providerId="LiveId" clId="{DF1F343D-9341-4727-9FEE-FE6EE46A63B6}" dt="2024-05-28T09:28:34.741" v="808" actId="108"/>
          <ac:spMkLst>
            <pc:docMk/>
            <pc:sldMk cId="2854771317" sldId="364"/>
            <ac:spMk id="2" creationId="{08F0870A-EBCD-13FC-D1A2-49C555C48170}"/>
          </ac:spMkLst>
        </pc:spChg>
        <pc:spChg chg="add mod">
          <ac:chgData name="Anna Lihushina" userId="42d4cfdca5d89030" providerId="LiveId" clId="{DF1F343D-9341-4727-9FEE-FE6EE46A63B6}" dt="2024-05-28T09:27:43.504" v="796"/>
          <ac:spMkLst>
            <pc:docMk/>
            <pc:sldMk cId="2854771317" sldId="364"/>
            <ac:spMk id="5" creationId="{A54FD0A0-16E5-4759-68FB-1AD12D72C392}"/>
          </ac:spMkLst>
        </pc:spChg>
        <pc:spChg chg="add mod">
          <ac:chgData name="Anna Lihushina" userId="42d4cfdca5d89030" providerId="LiveId" clId="{DF1F343D-9341-4727-9FEE-FE6EE46A63B6}" dt="2024-05-28T09:27:43.504" v="796"/>
          <ac:spMkLst>
            <pc:docMk/>
            <pc:sldMk cId="2854771317" sldId="364"/>
            <ac:spMk id="6" creationId="{76E1A4A9-4663-B593-DEAE-FC81404C06F2}"/>
          </ac:spMkLst>
        </pc:spChg>
        <pc:spChg chg="del mod">
          <ac:chgData name="Anna Lihushina" userId="42d4cfdca5d89030" providerId="LiveId" clId="{DF1F343D-9341-4727-9FEE-FE6EE46A63B6}" dt="2024-05-28T09:29:53.867" v="822" actId="478"/>
          <ac:spMkLst>
            <pc:docMk/>
            <pc:sldMk cId="2854771317" sldId="364"/>
            <ac:spMk id="8" creationId="{D1450809-555A-2B8F-79CB-D801D062C4EA}"/>
          </ac:spMkLst>
        </pc:spChg>
        <pc:grpChg chg="add mod">
          <ac:chgData name="Anna Lihushina" userId="42d4cfdca5d89030" providerId="LiveId" clId="{DF1F343D-9341-4727-9FEE-FE6EE46A63B6}" dt="2024-05-28T09:27:43.504" v="796"/>
          <ac:grpSpMkLst>
            <pc:docMk/>
            <pc:sldMk cId="2854771317" sldId="364"/>
            <ac:grpSpMk id="4" creationId="{BD3A3086-E89A-72F2-5AE7-DED39FE4C07E}"/>
          </ac:grpSpMkLst>
        </pc:grpChg>
        <pc:graphicFrameChg chg="add mod">
          <ac:chgData name="Anna Lihushina" userId="42d4cfdca5d89030" providerId="LiveId" clId="{DF1F343D-9341-4727-9FEE-FE6EE46A63B6}" dt="2024-05-29T07:42:10.492" v="2599" actId="113"/>
          <ac:graphicFrameMkLst>
            <pc:docMk/>
            <pc:sldMk cId="2854771317" sldId="364"/>
            <ac:graphicFrameMk id="7" creationId="{553FE65C-3544-0567-9B6F-B000BB596A05}"/>
          </ac:graphicFrameMkLst>
        </pc:graphicFrameChg>
      </pc:sldChg>
      <pc:sldChg chg="addSp modSp add del mod ord modClrScheme chgLayout">
        <pc:chgData name="Anna Lihushina" userId="42d4cfdca5d89030" providerId="LiveId" clId="{DF1F343D-9341-4727-9FEE-FE6EE46A63B6}" dt="2024-05-28T09:30:25.515" v="831" actId="47"/>
        <pc:sldMkLst>
          <pc:docMk/>
          <pc:sldMk cId="1773277345" sldId="365"/>
        </pc:sldMkLst>
        <pc:spChg chg="mod">
          <ac:chgData name="Anna Lihushina" userId="42d4cfdca5d89030" providerId="LiveId" clId="{DF1F343D-9341-4727-9FEE-FE6EE46A63B6}" dt="2024-05-28T09:27:26.894" v="791" actId="26606"/>
          <ac:spMkLst>
            <pc:docMk/>
            <pc:sldMk cId="1773277345" sldId="365"/>
            <ac:spMk id="3" creationId="{089920E1-1F47-D3FB-B5CD-7110B3795525}"/>
          </ac:spMkLst>
        </pc:spChg>
        <pc:spChg chg="add mod">
          <ac:chgData name="Anna Lihushina" userId="42d4cfdca5d89030" providerId="LiveId" clId="{DF1F343D-9341-4727-9FEE-FE6EE46A63B6}" dt="2024-05-28T09:27:26.894" v="791" actId="26606"/>
          <ac:spMkLst>
            <pc:docMk/>
            <pc:sldMk cId="1773277345" sldId="365"/>
            <ac:spMk id="14" creationId="{D32768E2-CA7D-AEF8-6C52-1A265319766F}"/>
          </ac:spMkLst>
        </pc:spChg>
        <pc:spChg chg="add mod">
          <ac:chgData name="Anna Lihushina" userId="42d4cfdca5d89030" providerId="LiveId" clId="{DF1F343D-9341-4727-9FEE-FE6EE46A63B6}" dt="2024-05-28T09:27:26.894" v="791" actId="26606"/>
          <ac:spMkLst>
            <pc:docMk/>
            <pc:sldMk cId="1773277345" sldId="365"/>
            <ac:spMk id="16" creationId="{D1FF05C2-8B28-F7B0-5A73-6F9624E5403C}"/>
          </ac:spMkLst>
        </pc:spChg>
        <pc:graphicFrameChg chg="mod modGraphic">
          <ac:chgData name="Anna Lihushina" userId="42d4cfdca5d89030" providerId="LiveId" clId="{DF1F343D-9341-4727-9FEE-FE6EE46A63B6}" dt="2024-05-28T09:27:26.894" v="791" actId="26606"/>
          <ac:graphicFrameMkLst>
            <pc:docMk/>
            <pc:sldMk cId="1773277345" sldId="365"/>
            <ac:graphicFrameMk id="9" creationId="{B013B4D5-FAF2-D728-61DA-158A20FD77FB}"/>
          </ac:graphicFrameMkLst>
        </pc:graphicFrameChg>
      </pc:sldChg>
      <pc:sldChg chg="addSp delSp modSp add del mod">
        <pc:chgData name="Anna Lihushina" userId="42d4cfdca5d89030" providerId="LiveId" clId="{DF1F343D-9341-4727-9FEE-FE6EE46A63B6}" dt="2024-05-29T06:20:58.157" v="1657" actId="47"/>
        <pc:sldMkLst>
          <pc:docMk/>
          <pc:sldMk cId="2140556814" sldId="365"/>
        </pc:sldMkLst>
        <pc:spChg chg="mod">
          <ac:chgData name="Anna Lihushina" userId="42d4cfdca5d89030" providerId="LiveId" clId="{DF1F343D-9341-4727-9FEE-FE6EE46A63B6}" dt="2024-05-29T04:41:57.642" v="1030" actId="115"/>
          <ac:spMkLst>
            <pc:docMk/>
            <pc:sldMk cId="2140556814" sldId="365"/>
            <ac:spMk id="2" creationId="{6E93BA2E-DAC3-1965-B95B-D07AE2FF54D1}"/>
          </ac:spMkLst>
        </pc:spChg>
        <pc:picChg chg="del">
          <ac:chgData name="Anna Lihushina" userId="42d4cfdca5d89030" providerId="LiveId" clId="{DF1F343D-9341-4727-9FEE-FE6EE46A63B6}" dt="2024-05-29T04:41:59.649" v="1031" actId="478"/>
          <ac:picMkLst>
            <pc:docMk/>
            <pc:sldMk cId="2140556814" sldId="365"/>
            <ac:picMk id="4" creationId="{99C5DE16-66FB-9BC1-47F7-60EAB31CEA95}"/>
          </ac:picMkLst>
        </pc:picChg>
        <pc:picChg chg="add mod">
          <ac:chgData name="Anna Lihushina" userId="42d4cfdca5d89030" providerId="LiveId" clId="{DF1F343D-9341-4727-9FEE-FE6EE46A63B6}" dt="2024-05-29T04:43:02.448" v="1053" actId="1076"/>
          <ac:picMkLst>
            <pc:docMk/>
            <pc:sldMk cId="2140556814" sldId="365"/>
            <ac:picMk id="6" creationId="{04BA8645-8BDD-B0EF-4D01-98A3848453FD}"/>
          </ac:picMkLst>
        </pc:picChg>
        <pc:picChg chg="add mod">
          <ac:chgData name="Anna Lihushina" userId="42d4cfdca5d89030" providerId="LiveId" clId="{DF1F343D-9341-4727-9FEE-FE6EE46A63B6}" dt="2024-05-29T04:43:04.004" v="1054" actId="1076"/>
          <ac:picMkLst>
            <pc:docMk/>
            <pc:sldMk cId="2140556814" sldId="365"/>
            <ac:picMk id="8" creationId="{EEC48F56-7447-0996-15CE-5C12933CBA3B}"/>
          </ac:picMkLst>
        </pc:picChg>
        <pc:picChg chg="del">
          <ac:chgData name="Anna Lihushina" userId="42d4cfdca5d89030" providerId="LiveId" clId="{DF1F343D-9341-4727-9FEE-FE6EE46A63B6}" dt="2024-05-29T04:42:00.505" v="1033" actId="478"/>
          <ac:picMkLst>
            <pc:docMk/>
            <pc:sldMk cId="2140556814" sldId="365"/>
            <ac:picMk id="9" creationId="{BBD4FDD2-634A-848F-B5AC-86C0703324C9}"/>
          </ac:picMkLst>
        </pc:picChg>
        <pc:picChg chg="del">
          <ac:chgData name="Anna Lihushina" userId="42d4cfdca5d89030" providerId="LiveId" clId="{DF1F343D-9341-4727-9FEE-FE6EE46A63B6}" dt="2024-05-29T04:42:00.074" v="1032" actId="478"/>
          <ac:picMkLst>
            <pc:docMk/>
            <pc:sldMk cId="2140556814" sldId="365"/>
            <ac:picMk id="10" creationId="{DC3B8963-93DF-1C28-7565-FD5988AD9678}"/>
          </ac:picMkLst>
        </pc:picChg>
        <pc:picChg chg="add mod">
          <ac:chgData name="Anna Lihushina" userId="42d4cfdca5d89030" providerId="LiveId" clId="{DF1F343D-9341-4727-9FEE-FE6EE46A63B6}" dt="2024-05-29T04:43:05.096" v="1055" actId="1076"/>
          <ac:picMkLst>
            <pc:docMk/>
            <pc:sldMk cId="2140556814" sldId="365"/>
            <ac:picMk id="12" creationId="{415263C4-022B-BB03-2414-BBC289D27C4F}"/>
          </ac:picMkLst>
        </pc:picChg>
      </pc:sldChg>
      <pc:sldChg chg="add del">
        <pc:chgData name="Anna Lihushina" userId="42d4cfdca5d89030" providerId="LiveId" clId="{DF1F343D-9341-4727-9FEE-FE6EE46A63B6}" dt="2024-05-29T04:43:36.419" v="1057" actId="47"/>
        <pc:sldMkLst>
          <pc:docMk/>
          <pc:sldMk cId="297993305" sldId="366"/>
        </pc:sldMkLst>
      </pc:sldChg>
      <pc:sldChg chg="delSp modSp new del mod modClrScheme chgLayout">
        <pc:chgData name="Anna Lihushina" userId="42d4cfdca5d89030" providerId="LiveId" clId="{DF1F343D-9341-4727-9FEE-FE6EE46A63B6}" dt="2024-05-29T05:13:42.597" v="1263" actId="47"/>
        <pc:sldMkLst>
          <pc:docMk/>
          <pc:sldMk cId="360255350" sldId="366"/>
        </pc:sldMkLst>
        <pc:spChg chg="mod">
          <ac:chgData name="Anna Lihushina" userId="42d4cfdca5d89030" providerId="LiveId" clId="{DF1F343D-9341-4727-9FEE-FE6EE46A63B6}" dt="2024-05-29T04:44:23.036" v="1066" actId="108"/>
          <ac:spMkLst>
            <pc:docMk/>
            <pc:sldMk cId="360255350" sldId="366"/>
            <ac:spMk id="2" creationId="{97A3F099-0463-6107-6228-C9CFA15DC931}"/>
          </ac:spMkLst>
        </pc:spChg>
        <pc:spChg chg="mod">
          <ac:chgData name="Anna Lihushina" userId="42d4cfdca5d89030" providerId="LiveId" clId="{DF1F343D-9341-4727-9FEE-FE6EE46A63B6}" dt="2024-05-29T04:45:22.254" v="1088" actId="1076"/>
          <ac:spMkLst>
            <pc:docMk/>
            <pc:sldMk cId="360255350" sldId="366"/>
            <ac:spMk id="3" creationId="{94B838FE-F070-1E85-D9AA-556F4BEDFC86}"/>
          </ac:spMkLst>
        </pc:spChg>
        <pc:spChg chg="mod">
          <ac:chgData name="Anna Lihushina" userId="42d4cfdca5d89030" providerId="LiveId" clId="{DF1F343D-9341-4727-9FEE-FE6EE46A63B6}" dt="2024-05-29T04:44:17.383" v="1065" actId="26606"/>
          <ac:spMkLst>
            <pc:docMk/>
            <pc:sldMk cId="360255350" sldId="366"/>
            <ac:spMk id="4" creationId="{D3AC2043-2018-0120-728E-593F2B433381}"/>
          </ac:spMkLst>
        </pc:spChg>
        <pc:spChg chg="del">
          <ac:chgData name="Anna Lihushina" userId="42d4cfdca5d89030" providerId="LiveId" clId="{DF1F343D-9341-4727-9FEE-FE6EE46A63B6}" dt="2024-05-29T04:43:58.157" v="1062" actId="478"/>
          <ac:spMkLst>
            <pc:docMk/>
            <pc:sldMk cId="360255350" sldId="366"/>
            <ac:spMk id="5" creationId="{4C2081FA-E79C-E304-2AC1-56010A6B6E9C}"/>
          </ac:spMkLst>
        </pc:spChg>
      </pc:sldChg>
      <pc:sldChg chg="addSp delSp modSp new mod">
        <pc:chgData name="Anna Lihushina" userId="42d4cfdca5d89030" providerId="LiveId" clId="{DF1F343D-9341-4727-9FEE-FE6EE46A63B6}" dt="2024-05-29T04:45:45.006" v="1096" actId="1076"/>
        <pc:sldMkLst>
          <pc:docMk/>
          <pc:sldMk cId="2824085446" sldId="367"/>
        </pc:sldMkLst>
        <pc:spChg chg="del mod">
          <ac:chgData name="Anna Lihushina" userId="42d4cfdca5d89030" providerId="LiveId" clId="{DF1F343D-9341-4727-9FEE-FE6EE46A63B6}" dt="2024-05-29T04:45:41.922" v="1095" actId="478"/>
          <ac:spMkLst>
            <pc:docMk/>
            <pc:sldMk cId="2824085446" sldId="367"/>
            <ac:spMk id="2" creationId="{C08B4064-F934-555A-8C3A-EF2C448163B1}"/>
          </ac:spMkLst>
        </pc:spChg>
        <pc:spChg chg="del">
          <ac:chgData name="Anna Lihushina" userId="42d4cfdca5d89030" providerId="LiveId" clId="{DF1F343D-9341-4727-9FEE-FE6EE46A63B6}" dt="2024-05-29T04:45:39.742" v="1093" actId="478"/>
          <ac:spMkLst>
            <pc:docMk/>
            <pc:sldMk cId="2824085446" sldId="367"/>
            <ac:spMk id="3" creationId="{A9311E3D-F166-5451-0D0E-D22C02509027}"/>
          </ac:spMkLst>
        </pc:spChg>
        <pc:spChg chg="del">
          <ac:chgData name="Anna Lihushina" userId="42d4cfdca5d89030" providerId="LiveId" clId="{DF1F343D-9341-4727-9FEE-FE6EE46A63B6}" dt="2024-05-29T04:45:34.968" v="1091" actId="478"/>
          <ac:spMkLst>
            <pc:docMk/>
            <pc:sldMk cId="2824085446" sldId="367"/>
            <ac:spMk id="5" creationId="{EB0EEDC8-5861-E7ED-99ED-6101D3AD53AE}"/>
          </ac:spMkLst>
        </pc:spChg>
        <pc:spChg chg="add mod">
          <ac:chgData name="Anna Lihushina" userId="42d4cfdca5d89030" providerId="LiveId" clId="{DF1F343D-9341-4727-9FEE-FE6EE46A63B6}" dt="2024-05-29T04:45:32.830" v="1090"/>
          <ac:spMkLst>
            <pc:docMk/>
            <pc:sldMk cId="2824085446" sldId="367"/>
            <ac:spMk id="6" creationId="{233016BD-5DA7-0A60-1A50-210A676329F2}"/>
          </ac:spMkLst>
        </pc:spChg>
        <pc:spChg chg="add mod">
          <ac:chgData name="Anna Lihushina" userId="42d4cfdca5d89030" providerId="LiveId" clId="{DF1F343D-9341-4727-9FEE-FE6EE46A63B6}" dt="2024-05-29T04:45:45.006" v="1096" actId="1076"/>
          <ac:spMkLst>
            <pc:docMk/>
            <pc:sldMk cId="2824085446" sldId="367"/>
            <ac:spMk id="7" creationId="{171CEDE0-E273-884B-9CD8-CAAE4923D17F}"/>
          </ac:spMkLst>
        </pc:spChg>
      </pc:sldChg>
      <pc:sldChg chg="modSp add mod">
        <pc:chgData name="Anna Lihushina" userId="42d4cfdca5d89030" providerId="LiveId" clId="{DF1F343D-9341-4727-9FEE-FE6EE46A63B6}" dt="2024-05-29T04:48:11.642" v="1116" actId="113"/>
        <pc:sldMkLst>
          <pc:docMk/>
          <pc:sldMk cId="1695196556" sldId="368"/>
        </pc:sldMkLst>
        <pc:spChg chg="mod">
          <ac:chgData name="Anna Lihushina" userId="42d4cfdca5d89030" providerId="LiveId" clId="{DF1F343D-9341-4727-9FEE-FE6EE46A63B6}" dt="2024-05-29T04:47:18.046" v="1099" actId="108"/>
          <ac:spMkLst>
            <pc:docMk/>
            <pc:sldMk cId="1695196556" sldId="368"/>
            <ac:spMk id="6" creationId="{233016BD-5DA7-0A60-1A50-210A676329F2}"/>
          </ac:spMkLst>
        </pc:spChg>
        <pc:spChg chg="mod">
          <ac:chgData name="Anna Lihushina" userId="42d4cfdca5d89030" providerId="LiveId" clId="{DF1F343D-9341-4727-9FEE-FE6EE46A63B6}" dt="2024-05-29T04:48:11.642" v="1116" actId="113"/>
          <ac:spMkLst>
            <pc:docMk/>
            <pc:sldMk cId="1695196556" sldId="368"/>
            <ac:spMk id="7" creationId="{171CEDE0-E273-884B-9CD8-CAAE4923D17F}"/>
          </ac:spMkLst>
        </pc:spChg>
      </pc:sldChg>
      <pc:sldChg chg="addSp delSp modSp add mod ord">
        <pc:chgData name="Anna Lihushina" userId="42d4cfdca5d89030" providerId="LiveId" clId="{DF1F343D-9341-4727-9FEE-FE6EE46A63B6}" dt="2024-05-29T07:49:57.966" v="2965" actId="1076"/>
        <pc:sldMkLst>
          <pc:docMk/>
          <pc:sldMk cId="3837294141" sldId="369"/>
        </pc:sldMkLst>
        <pc:spChg chg="del mod">
          <ac:chgData name="Anna Lihushina" userId="42d4cfdca5d89030" providerId="LiveId" clId="{DF1F343D-9341-4727-9FEE-FE6EE46A63B6}" dt="2024-05-29T04:56:32.243" v="1183" actId="478"/>
          <ac:spMkLst>
            <pc:docMk/>
            <pc:sldMk cId="3837294141" sldId="369"/>
            <ac:spMk id="8" creationId="{C0DF93C2-75C7-7BCC-79ED-7F821A0D9F54}"/>
          </ac:spMkLst>
        </pc:spChg>
        <pc:spChg chg="mod">
          <ac:chgData name="Anna Lihushina" userId="42d4cfdca5d89030" providerId="LiveId" clId="{DF1F343D-9341-4727-9FEE-FE6EE46A63B6}" dt="2024-05-29T07:49:40.198" v="2939" actId="1036"/>
          <ac:spMkLst>
            <pc:docMk/>
            <pc:sldMk cId="3837294141" sldId="369"/>
            <ac:spMk id="9" creationId="{13D8D334-AD5A-FB55-E64F-3B6B02B6F45F}"/>
          </ac:spMkLst>
        </pc:spChg>
        <pc:spChg chg="mod">
          <ac:chgData name="Anna Lihushina" userId="42d4cfdca5d89030" providerId="LiveId" clId="{DF1F343D-9341-4727-9FEE-FE6EE46A63B6}" dt="2024-05-29T07:49:40.198" v="2939" actId="1036"/>
          <ac:spMkLst>
            <pc:docMk/>
            <pc:sldMk cId="3837294141" sldId="369"/>
            <ac:spMk id="10" creationId="{9F2A80EB-B13A-1782-B4E2-080DA6EC8DF3}"/>
          </ac:spMkLst>
        </pc:spChg>
        <pc:spChg chg="mod">
          <ac:chgData name="Anna Lihushina" userId="42d4cfdca5d89030" providerId="LiveId" clId="{DF1F343D-9341-4727-9FEE-FE6EE46A63B6}" dt="2024-05-29T07:49:40.198" v="2939" actId="1036"/>
          <ac:spMkLst>
            <pc:docMk/>
            <pc:sldMk cId="3837294141" sldId="369"/>
            <ac:spMk id="11" creationId="{3EBE0EBD-5841-D8D8-AE8E-2ABD1BD3726B}"/>
          </ac:spMkLst>
        </pc:spChg>
        <pc:spChg chg="mod">
          <ac:chgData name="Anna Lihushina" userId="42d4cfdca5d89030" providerId="LiveId" clId="{DF1F343D-9341-4727-9FEE-FE6EE46A63B6}" dt="2024-05-29T07:49:40.198" v="2939" actId="1036"/>
          <ac:spMkLst>
            <pc:docMk/>
            <pc:sldMk cId="3837294141" sldId="369"/>
            <ac:spMk id="12" creationId="{A69F4B33-7F22-E708-F602-EB13E6E49873}"/>
          </ac:spMkLst>
        </pc:spChg>
        <pc:spChg chg="mod">
          <ac:chgData name="Anna Lihushina" userId="42d4cfdca5d89030" providerId="LiveId" clId="{DF1F343D-9341-4727-9FEE-FE6EE46A63B6}" dt="2024-05-29T07:49:40.198" v="2939" actId="1036"/>
          <ac:spMkLst>
            <pc:docMk/>
            <pc:sldMk cId="3837294141" sldId="369"/>
            <ac:spMk id="14" creationId="{25D1CD23-62C8-49A2-66E8-8A9A200DC473}"/>
          </ac:spMkLst>
        </pc:spChg>
        <pc:spChg chg="mod">
          <ac:chgData name="Anna Lihushina" userId="42d4cfdca5d89030" providerId="LiveId" clId="{DF1F343D-9341-4727-9FEE-FE6EE46A63B6}" dt="2024-05-29T07:49:40.198" v="2939" actId="1036"/>
          <ac:spMkLst>
            <pc:docMk/>
            <pc:sldMk cId="3837294141" sldId="369"/>
            <ac:spMk id="20" creationId="{5E1A3366-F91D-BEE5-82C4-DA7E7AC8E173}"/>
          </ac:spMkLst>
        </pc:spChg>
        <pc:spChg chg="mod">
          <ac:chgData name="Anna Lihushina" userId="42d4cfdca5d89030" providerId="LiveId" clId="{DF1F343D-9341-4727-9FEE-FE6EE46A63B6}" dt="2024-05-29T07:49:40.198" v="2939" actId="1036"/>
          <ac:spMkLst>
            <pc:docMk/>
            <pc:sldMk cId="3837294141" sldId="369"/>
            <ac:spMk id="21" creationId="{E3606CE8-DDA4-ED7F-F13A-403BCCCD7AE7}"/>
          </ac:spMkLst>
        </pc:spChg>
        <pc:spChg chg="mod">
          <ac:chgData name="Anna Lihushina" userId="42d4cfdca5d89030" providerId="LiveId" clId="{DF1F343D-9341-4727-9FEE-FE6EE46A63B6}" dt="2024-05-29T07:49:40.198" v="2939" actId="1036"/>
          <ac:spMkLst>
            <pc:docMk/>
            <pc:sldMk cId="3837294141" sldId="369"/>
            <ac:spMk id="22" creationId="{49D5AB05-1EAF-D8E4-2250-8076AF37B719}"/>
          </ac:spMkLst>
        </pc:spChg>
        <pc:spChg chg="mod">
          <ac:chgData name="Anna Lihushina" userId="42d4cfdca5d89030" providerId="LiveId" clId="{DF1F343D-9341-4727-9FEE-FE6EE46A63B6}" dt="2024-05-29T07:49:40.198" v="2939" actId="1036"/>
          <ac:spMkLst>
            <pc:docMk/>
            <pc:sldMk cId="3837294141" sldId="369"/>
            <ac:spMk id="23" creationId="{C0ECB38B-B507-B185-3790-12EFFE3EF1AC}"/>
          </ac:spMkLst>
        </pc:spChg>
        <pc:spChg chg="del">
          <ac:chgData name="Anna Lihushina" userId="42d4cfdca5d89030" providerId="LiveId" clId="{DF1F343D-9341-4727-9FEE-FE6EE46A63B6}" dt="2024-05-29T04:55:23.574" v="1173" actId="478"/>
          <ac:spMkLst>
            <pc:docMk/>
            <pc:sldMk cId="3837294141" sldId="369"/>
            <ac:spMk id="24" creationId="{F2CD9EC1-F52C-B13F-BBC8-A8066A795FE2}"/>
          </ac:spMkLst>
        </pc:spChg>
        <pc:spChg chg="add del">
          <ac:chgData name="Anna Lihushina" userId="42d4cfdca5d89030" providerId="LiveId" clId="{DF1F343D-9341-4727-9FEE-FE6EE46A63B6}" dt="2024-05-29T04:53:06.427" v="1135" actId="22"/>
          <ac:spMkLst>
            <pc:docMk/>
            <pc:sldMk cId="3837294141" sldId="369"/>
            <ac:spMk id="25" creationId="{68D4B150-58A9-85A7-2416-43DEDB6F24CB}"/>
          </ac:spMkLst>
        </pc:spChg>
        <pc:spChg chg="add mod">
          <ac:chgData name="Anna Lihushina" userId="42d4cfdca5d89030" providerId="LiveId" clId="{DF1F343D-9341-4727-9FEE-FE6EE46A63B6}" dt="2024-05-29T07:49:40.198" v="2939" actId="1036"/>
          <ac:spMkLst>
            <pc:docMk/>
            <pc:sldMk cId="3837294141" sldId="369"/>
            <ac:spMk id="26" creationId="{83C1D319-4E62-0C6A-4FAB-988039E0D554}"/>
          </ac:spMkLst>
        </pc:spChg>
        <pc:spChg chg="del">
          <ac:chgData name="Anna Lihushina" userId="42d4cfdca5d89030" providerId="LiveId" clId="{DF1F343D-9341-4727-9FEE-FE6EE46A63B6}" dt="2024-05-29T04:53:26.080" v="1145" actId="478"/>
          <ac:spMkLst>
            <pc:docMk/>
            <pc:sldMk cId="3837294141" sldId="369"/>
            <ac:spMk id="27" creationId="{BA6A920F-3335-A851-A23D-38D94A5E52AC}"/>
          </ac:spMkLst>
        </pc:spChg>
        <pc:spChg chg="mod">
          <ac:chgData name="Anna Lihushina" userId="42d4cfdca5d89030" providerId="LiveId" clId="{DF1F343D-9341-4727-9FEE-FE6EE46A63B6}" dt="2024-05-29T07:49:09.303" v="2914" actId="404"/>
          <ac:spMkLst>
            <pc:docMk/>
            <pc:sldMk cId="3837294141" sldId="369"/>
            <ac:spMk id="28" creationId="{FFA2F4FC-FEC8-342C-E9DD-86C7D1ABDB83}"/>
          </ac:spMkLst>
        </pc:spChg>
        <pc:spChg chg="del">
          <ac:chgData name="Anna Lihushina" userId="42d4cfdca5d89030" providerId="LiveId" clId="{DF1F343D-9341-4727-9FEE-FE6EE46A63B6}" dt="2024-05-29T04:53:24.669" v="1144" actId="478"/>
          <ac:spMkLst>
            <pc:docMk/>
            <pc:sldMk cId="3837294141" sldId="369"/>
            <ac:spMk id="29" creationId="{6D27ED49-9835-0F29-011B-1237CB1E5F12}"/>
          </ac:spMkLst>
        </pc:spChg>
        <pc:spChg chg="del">
          <ac:chgData name="Anna Lihushina" userId="42d4cfdca5d89030" providerId="LiveId" clId="{DF1F343D-9341-4727-9FEE-FE6EE46A63B6}" dt="2024-05-29T07:49:31.817" v="2922" actId="478"/>
          <ac:spMkLst>
            <pc:docMk/>
            <pc:sldMk cId="3837294141" sldId="369"/>
            <ac:spMk id="32" creationId="{DCF7ABF0-504A-0AF7-A74A-1D489B11EBFA}"/>
          </ac:spMkLst>
        </pc:spChg>
        <pc:spChg chg="add mod">
          <ac:chgData name="Anna Lihushina" userId="42d4cfdca5d89030" providerId="LiveId" clId="{DF1F343D-9341-4727-9FEE-FE6EE46A63B6}" dt="2024-05-29T07:49:40.198" v="2939" actId="1036"/>
          <ac:spMkLst>
            <pc:docMk/>
            <pc:sldMk cId="3837294141" sldId="369"/>
            <ac:spMk id="47" creationId="{E352D323-CDDF-BBA2-1ADD-7767A08EDCEC}"/>
          </ac:spMkLst>
        </pc:spChg>
        <pc:spChg chg="add del">
          <ac:chgData name="Anna Lihushina" userId="42d4cfdca5d89030" providerId="LiveId" clId="{DF1F343D-9341-4727-9FEE-FE6EE46A63B6}" dt="2024-05-29T04:57:30.254" v="1195" actId="22"/>
          <ac:spMkLst>
            <pc:docMk/>
            <pc:sldMk cId="3837294141" sldId="369"/>
            <ac:spMk id="49" creationId="{6C8211E1-66D0-AFA6-5B96-DAF44F10BA85}"/>
          </ac:spMkLst>
        </pc:spChg>
        <pc:spChg chg="add mod">
          <ac:chgData name="Anna Lihushina" userId="42d4cfdca5d89030" providerId="LiveId" clId="{DF1F343D-9341-4727-9FEE-FE6EE46A63B6}" dt="2024-05-29T07:49:40.198" v="2939" actId="1036"/>
          <ac:spMkLst>
            <pc:docMk/>
            <pc:sldMk cId="3837294141" sldId="369"/>
            <ac:spMk id="50" creationId="{576BC7AB-113B-A982-D611-FD43DA2A60D4}"/>
          </ac:spMkLst>
        </pc:spChg>
        <pc:spChg chg="add mod">
          <ac:chgData name="Anna Lihushina" userId="42d4cfdca5d89030" providerId="LiveId" clId="{DF1F343D-9341-4727-9FEE-FE6EE46A63B6}" dt="2024-05-29T07:49:40.198" v="2939" actId="1036"/>
          <ac:spMkLst>
            <pc:docMk/>
            <pc:sldMk cId="3837294141" sldId="369"/>
            <ac:spMk id="51" creationId="{8748E362-8610-D18E-72EA-A7CA52640CFE}"/>
          </ac:spMkLst>
        </pc:spChg>
        <pc:spChg chg="add mod">
          <ac:chgData name="Anna Lihushina" userId="42d4cfdca5d89030" providerId="LiveId" clId="{DF1F343D-9341-4727-9FEE-FE6EE46A63B6}" dt="2024-05-29T07:49:16.930" v="2917" actId="1076"/>
          <ac:spMkLst>
            <pc:docMk/>
            <pc:sldMk cId="3837294141" sldId="369"/>
            <ac:spMk id="52" creationId="{27035715-7A0E-2BA4-EF10-0A0C79F97930}"/>
          </ac:spMkLst>
        </pc:spChg>
        <pc:spChg chg="add mod">
          <ac:chgData name="Anna Lihushina" userId="42d4cfdca5d89030" providerId="LiveId" clId="{DF1F343D-9341-4727-9FEE-FE6EE46A63B6}" dt="2024-05-29T07:49:21.249" v="2919" actId="1076"/>
          <ac:spMkLst>
            <pc:docMk/>
            <pc:sldMk cId="3837294141" sldId="369"/>
            <ac:spMk id="53" creationId="{65136421-1B35-47EF-63FB-8B6CA34C0659}"/>
          </ac:spMkLst>
        </pc:spChg>
        <pc:spChg chg="add mod">
          <ac:chgData name="Anna Lihushina" userId="42d4cfdca5d89030" providerId="LiveId" clId="{DF1F343D-9341-4727-9FEE-FE6EE46A63B6}" dt="2024-05-29T07:49:27.406" v="2921" actId="1076"/>
          <ac:spMkLst>
            <pc:docMk/>
            <pc:sldMk cId="3837294141" sldId="369"/>
            <ac:spMk id="54" creationId="{3379C332-A6E8-ECCF-7935-F16BA6698E19}"/>
          </ac:spMkLst>
        </pc:spChg>
        <pc:spChg chg="add mod">
          <ac:chgData name="Anna Lihushina" userId="42d4cfdca5d89030" providerId="LiveId" clId="{DF1F343D-9341-4727-9FEE-FE6EE46A63B6}" dt="2024-05-29T04:58:58.442" v="1213"/>
          <ac:spMkLst>
            <pc:docMk/>
            <pc:sldMk cId="3837294141" sldId="369"/>
            <ac:spMk id="55" creationId="{C1ADB9AF-96D0-D258-23E1-4D4F2668B6B6}"/>
          </ac:spMkLst>
        </pc:spChg>
        <pc:spChg chg="add mod">
          <ac:chgData name="Anna Lihushina" userId="42d4cfdca5d89030" providerId="LiveId" clId="{DF1F343D-9341-4727-9FEE-FE6EE46A63B6}" dt="2024-05-29T07:49:57.966" v="2965" actId="1076"/>
          <ac:spMkLst>
            <pc:docMk/>
            <pc:sldMk cId="3837294141" sldId="369"/>
            <ac:spMk id="56" creationId="{5178CB4D-69CC-A8B5-EB4C-6D7D4C2DCFA4}"/>
          </ac:spMkLst>
        </pc:spChg>
        <pc:cxnChg chg="del mod">
          <ac:chgData name="Anna Lihushina" userId="42d4cfdca5d89030" providerId="LiveId" clId="{DF1F343D-9341-4727-9FEE-FE6EE46A63B6}" dt="2024-05-29T04:54:16.795" v="1161" actId="478"/>
          <ac:cxnSpMkLst>
            <pc:docMk/>
            <pc:sldMk cId="3837294141" sldId="369"/>
            <ac:cxnSpMk id="16" creationId="{90822E4D-E5A6-89E9-C1E6-DCB573C00471}"/>
          </ac:cxnSpMkLst>
        </pc:cxnChg>
        <pc:cxnChg chg="mod">
          <ac:chgData name="Anna Lihushina" userId="42d4cfdca5d89030" providerId="LiveId" clId="{DF1F343D-9341-4727-9FEE-FE6EE46A63B6}" dt="2024-05-29T07:49:40.198" v="2939" actId="1036"/>
          <ac:cxnSpMkLst>
            <pc:docMk/>
            <pc:sldMk cId="3837294141" sldId="369"/>
            <ac:cxnSpMk id="17" creationId="{132CADC6-F200-1F92-26EA-3F3251D91C67}"/>
          </ac:cxnSpMkLst>
        </pc:cxnChg>
        <pc:cxnChg chg="add mod">
          <ac:chgData name="Anna Lihushina" userId="42d4cfdca5d89030" providerId="LiveId" clId="{DF1F343D-9341-4727-9FEE-FE6EE46A63B6}" dt="2024-05-29T07:49:40.198" v="2939" actId="1036"/>
          <ac:cxnSpMkLst>
            <pc:docMk/>
            <pc:sldMk cId="3837294141" sldId="369"/>
            <ac:cxnSpMk id="40" creationId="{56B098C5-7389-55B0-9426-BD09DF0BC5B4}"/>
          </ac:cxnSpMkLst>
        </pc:cxnChg>
        <pc:cxnChg chg="add mod">
          <ac:chgData name="Anna Lihushina" userId="42d4cfdca5d89030" providerId="LiveId" clId="{DF1F343D-9341-4727-9FEE-FE6EE46A63B6}" dt="2024-05-29T07:49:40.198" v="2939" actId="1036"/>
          <ac:cxnSpMkLst>
            <pc:docMk/>
            <pc:sldMk cId="3837294141" sldId="369"/>
            <ac:cxnSpMk id="46" creationId="{2656D5E5-4138-954E-8B98-132BCB1D4AFA}"/>
          </ac:cxnSpMkLst>
        </pc:cxnChg>
      </pc:sldChg>
      <pc:sldChg chg="addSp delSp modSp new mod">
        <pc:chgData name="Anna Lihushina" userId="42d4cfdca5d89030" providerId="LiveId" clId="{DF1F343D-9341-4727-9FEE-FE6EE46A63B6}" dt="2024-05-29T05:26:30.972" v="1425" actId="108"/>
        <pc:sldMkLst>
          <pc:docMk/>
          <pc:sldMk cId="2497630719" sldId="370"/>
        </pc:sldMkLst>
        <pc:spChg chg="mod">
          <ac:chgData name="Anna Lihushina" userId="42d4cfdca5d89030" providerId="LiveId" clId="{DF1F343D-9341-4727-9FEE-FE6EE46A63B6}" dt="2024-05-29T05:25:56.820" v="1419" actId="1076"/>
          <ac:spMkLst>
            <pc:docMk/>
            <pc:sldMk cId="2497630719" sldId="370"/>
            <ac:spMk id="2" creationId="{1E8C689D-BCCD-DABC-27D1-2A48E464A68B}"/>
          </ac:spMkLst>
        </pc:spChg>
        <pc:spChg chg="del">
          <ac:chgData name="Anna Lihushina" userId="42d4cfdca5d89030" providerId="LiveId" clId="{DF1F343D-9341-4727-9FEE-FE6EE46A63B6}" dt="2024-05-29T05:23:32.345" v="1379" actId="22"/>
          <ac:spMkLst>
            <pc:docMk/>
            <pc:sldMk cId="2497630719" sldId="370"/>
            <ac:spMk id="3" creationId="{5CE850D8-8285-30A7-ADAB-C54BB6BC020C}"/>
          </ac:spMkLst>
        </pc:spChg>
        <pc:spChg chg="del">
          <ac:chgData name="Anna Lihushina" userId="42d4cfdca5d89030" providerId="LiveId" clId="{DF1F343D-9341-4727-9FEE-FE6EE46A63B6}" dt="2024-05-29T05:24:01.744" v="1384" actId="478"/>
          <ac:spMkLst>
            <pc:docMk/>
            <pc:sldMk cId="2497630719" sldId="370"/>
            <ac:spMk id="4" creationId="{A860324B-C122-502C-1764-E56F14CD76CA}"/>
          </ac:spMkLst>
        </pc:spChg>
        <pc:spChg chg="add del">
          <ac:chgData name="Anna Lihushina" userId="42d4cfdca5d89030" providerId="LiveId" clId="{DF1F343D-9341-4727-9FEE-FE6EE46A63B6}" dt="2024-05-29T05:12:50.418" v="1240" actId="22"/>
          <ac:spMkLst>
            <pc:docMk/>
            <pc:sldMk cId="2497630719" sldId="370"/>
            <ac:spMk id="6" creationId="{4B93F91C-7DD7-CE6A-D5CE-DEF18E709991}"/>
          </ac:spMkLst>
        </pc:spChg>
        <pc:graphicFrameChg chg="add del mod modGraphic">
          <ac:chgData name="Anna Lihushina" userId="42d4cfdca5d89030" providerId="LiveId" clId="{DF1F343D-9341-4727-9FEE-FE6EE46A63B6}" dt="2024-05-29T05:24:16.402" v="1385" actId="478"/>
          <ac:graphicFrameMkLst>
            <pc:docMk/>
            <pc:sldMk cId="2497630719" sldId="370"/>
            <ac:graphicFrameMk id="7" creationId="{7E99CA50-183E-574E-8FB7-6EAA2479BC77}"/>
          </ac:graphicFrameMkLst>
        </pc:graphicFrameChg>
        <pc:graphicFrameChg chg="add mod modGraphic">
          <ac:chgData name="Anna Lihushina" userId="42d4cfdca5d89030" providerId="LiveId" clId="{DF1F343D-9341-4727-9FEE-FE6EE46A63B6}" dt="2024-05-29T05:26:30.972" v="1425" actId="108"/>
          <ac:graphicFrameMkLst>
            <pc:docMk/>
            <pc:sldMk cId="2497630719" sldId="370"/>
            <ac:graphicFrameMk id="10" creationId="{7364B602-98F6-42BC-E16A-2FD6C4FC2417}"/>
          </ac:graphicFrameMkLst>
        </pc:graphicFrameChg>
        <pc:picChg chg="add mod ord">
          <ac:chgData name="Anna Lihushina" userId="42d4cfdca5d89030" providerId="LiveId" clId="{DF1F343D-9341-4727-9FEE-FE6EE46A63B6}" dt="2024-05-29T05:23:32.345" v="1379" actId="22"/>
          <ac:picMkLst>
            <pc:docMk/>
            <pc:sldMk cId="2497630719" sldId="370"/>
            <ac:picMk id="9" creationId="{75528CDC-9AC2-59CD-E8E4-276C165C3829}"/>
          </ac:picMkLst>
        </pc:picChg>
      </pc:sldChg>
      <pc:sldChg chg="addSp delSp modSp new mod">
        <pc:chgData name="Anna Lihushina" userId="42d4cfdca5d89030" providerId="LiveId" clId="{DF1F343D-9341-4727-9FEE-FE6EE46A63B6}" dt="2024-05-29T05:13:39.591" v="1262" actId="1036"/>
        <pc:sldMkLst>
          <pc:docMk/>
          <pc:sldMk cId="1856331787" sldId="371"/>
        </pc:sldMkLst>
        <pc:spChg chg="del">
          <ac:chgData name="Anna Lihushina" userId="42d4cfdca5d89030" providerId="LiveId" clId="{DF1F343D-9341-4727-9FEE-FE6EE46A63B6}" dt="2024-05-29T05:13:33.861" v="1245" actId="478"/>
          <ac:spMkLst>
            <pc:docMk/>
            <pc:sldMk cId="1856331787" sldId="371"/>
            <ac:spMk id="2" creationId="{79FE515B-4F5F-299E-476E-2AEFFB2FDEA2}"/>
          </ac:spMkLst>
        </pc:spChg>
        <pc:spChg chg="del">
          <ac:chgData name="Anna Lihushina" userId="42d4cfdca5d89030" providerId="LiveId" clId="{DF1F343D-9341-4727-9FEE-FE6EE46A63B6}" dt="2024-05-29T05:13:32.032" v="1244" actId="478"/>
          <ac:spMkLst>
            <pc:docMk/>
            <pc:sldMk cId="1856331787" sldId="371"/>
            <ac:spMk id="3" creationId="{95A7D6E6-C196-C1D8-87E2-E92240A7D189}"/>
          </ac:spMkLst>
        </pc:spChg>
        <pc:spChg chg="del">
          <ac:chgData name="Anna Lihushina" userId="42d4cfdca5d89030" providerId="LiveId" clId="{DF1F343D-9341-4727-9FEE-FE6EE46A63B6}" dt="2024-05-29T05:13:30.915" v="1243" actId="478"/>
          <ac:spMkLst>
            <pc:docMk/>
            <pc:sldMk cId="1856331787" sldId="371"/>
            <ac:spMk id="5" creationId="{D9BF116A-0042-03D8-6635-EB26F60D26A4}"/>
          </ac:spMkLst>
        </pc:spChg>
        <pc:spChg chg="add mod">
          <ac:chgData name="Anna Lihushina" userId="42d4cfdca5d89030" providerId="LiveId" clId="{DF1F343D-9341-4727-9FEE-FE6EE46A63B6}" dt="2024-05-29T05:13:39.591" v="1262" actId="1036"/>
          <ac:spMkLst>
            <pc:docMk/>
            <pc:sldMk cId="1856331787" sldId="371"/>
            <ac:spMk id="6" creationId="{48536AA4-1902-4378-0822-BF2B92C20E52}"/>
          </ac:spMkLst>
        </pc:spChg>
        <pc:spChg chg="add mod">
          <ac:chgData name="Anna Lihushina" userId="42d4cfdca5d89030" providerId="LiveId" clId="{DF1F343D-9341-4727-9FEE-FE6EE46A63B6}" dt="2024-05-29T05:13:39.591" v="1262" actId="1036"/>
          <ac:spMkLst>
            <pc:docMk/>
            <pc:sldMk cId="1856331787" sldId="371"/>
            <ac:spMk id="7" creationId="{59DC8C61-A599-9856-C616-2D119E5FD711}"/>
          </ac:spMkLst>
        </pc:spChg>
      </pc:sldChg>
      <pc:sldChg chg="addSp delSp modSp new mod">
        <pc:chgData name="Anna Lihushina" userId="42d4cfdca5d89030" providerId="LiveId" clId="{DF1F343D-9341-4727-9FEE-FE6EE46A63B6}" dt="2024-05-29T05:23:14.921" v="1378" actId="12385"/>
        <pc:sldMkLst>
          <pc:docMk/>
          <pc:sldMk cId="2439036109" sldId="372"/>
        </pc:sldMkLst>
        <pc:spChg chg="del">
          <ac:chgData name="Anna Lihushina" userId="42d4cfdca5d89030" providerId="LiveId" clId="{DF1F343D-9341-4727-9FEE-FE6EE46A63B6}" dt="2024-05-29T05:17:30.434" v="1287" actId="478"/>
          <ac:spMkLst>
            <pc:docMk/>
            <pc:sldMk cId="2439036109" sldId="372"/>
            <ac:spMk id="2" creationId="{6989EFC7-EAB6-2158-0D90-0E18CC1E5B27}"/>
          </ac:spMkLst>
        </pc:spChg>
        <pc:spChg chg="add mod">
          <ac:chgData name="Anna Lihushina" userId="42d4cfdca5d89030" providerId="LiveId" clId="{DF1F343D-9341-4727-9FEE-FE6EE46A63B6}" dt="2024-05-29T05:22:46.702" v="1377" actId="1076"/>
          <ac:spMkLst>
            <pc:docMk/>
            <pc:sldMk cId="2439036109" sldId="372"/>
            <ac:spMk id="3" creationId="{650B8D84-CC51-EA85-793C-A79A5E0B87B4}"/>
          </ac:spMkLst>
        </pc:spChg>
        <pc:spChg chg="add del mod">
          <ac:chgData name="Anna Lihushina" userId="42d4cfdca5d89030" providerId="LiveId" clId="{DF1F343D-9341-4727-9FEE-FE6EE46A63B6}" dt="2024-05-29T05:22:24.091" v="1372" actId="478"/>
          <ac:spMkLst>
            <pc:docMk/>
            <pc:sldMk cId="2439036109" sldId="372"/>
            <ac:spMk id="6" creationId="{4069873D-B7C6-B9D2-29B6-BBAC27E75778}"/>
          </ac:spMkLst>
        </pc:spChg>
        <pc:graphicFrameChg chg="add mod modGraphic">
          <ac:chgData name="Anna Lihushina" userId="42d4cfdca5d89030" providerId="LiveId" clId="{DF1F343D-9341-4727-9FEE-FE6EE46A63B6}" dt="2024-05-29T05:23:14.921" v="1378" actId="12385"/>
          <ac:graphicFrameMkLst>
            <pc:docMk/>
            <pc:sldMk cId="2439036109" sldId="372"/>
            <ac:graphicFrameMk id="4" creationId="{4148E6F0-E55C-5B49-7F8C-43889A3B2F4F}"/>
          </ac:graphicFrameMkLst>
        </pc:graphicFrameChg>
      </pc:sldChg>
      <pc:sldChg chg="new del">
        <pc:chgData name="Anna Lihushina" userId="42d4cfdca5d89030" providerId="LiveId" clId="{DF1F343D-9341-4727-9FEE-FE6EE46A63B6}" dt="2024-05-29T05:17:17.315" v="1281" actId="47"/>
        <pc:sldMkLst>
          <pc:docMk/>
          <pc:sldMk cId="3717417543" sldId="372"/>
        </pc:sldMkLst>
      </pc:sldChg>
      <pc:sldChg chg="modSp add del mod ord">
        <pc:chgData name="Anna Lihushina" userId="42d4cfdca5d89030" providerId="LiveId" clId="{DF1F343D-9341-4727-9FEE-FE6EE46A63B6}" dt="2024-05-29T05:30:51.146" v="1518" actId="47"/>
        <pc:sldMkLst>
          <pc:docMk/>
          <pc:sldMk cId="2000819989" sldId="373"/>
        </pc:sldMkLst>
        <pc:spChg chg="mod">
          <ac:chgData name="Anna Lihushina" userId="42d4cfdca5d89030" providerId="LiveId" clId="{DF1F343D-9341-4727-9FEE-FE6EE46A63B6}" dt="2024-05-29T05:26:57.988" v="1437" actId="20577"/>
          <ac:spMkLst>
            <pc:docMk/>
            <pc:sldMk cId="2000819989" sldId="373"/>
            <ac:spMk id="3" creationId="{650B8D84-CC51-EA85-793C-A79A5E0B87B4}"/>
          </ac:spMkLst>
        </pc:spChg>
      </pc:sldChg>
      <pc:sldChg chg="addSp delSp modSp add del mod ord">
        <pc:chgData name="Anna Lihushina" userId="42d4cfdca5d89030" providerId="LiveId" clId="{DF1F343D-9341-4727-9FEE-FE6EE46A63B6}" dt="2024-05-29T05:30:49.770" v="1517" actId="47"/>
        <pc:sldMkLst>
          <pc:docMk/>
          <pc:sldMk cId="4174471178" sldId="374"/>
        </pc:sldMkLst>
        <pc:spChg chg="mod">
          <ac:chgData name="Anna Lihushina" userId="42d4cfdca5d89030" providerId="LiveId" clId="{DF1F343D-9341-4727-9FEE-FE6EE46A63B6}" dt="2024-05-29T05:27:23.634" v="1449" actId="20577"/>
          <ac:spMkLst>
            <pc:docMk/>
            <pc:sldMk cId="4174471178" sldId="374"/>
            <ac:spMk id="6" creationId="{233016BD-5DA7-0A60-1A50-210A676329F2}"/>
          </ac:spMkLst>
        </pc:spChg>
        <pc:spChg chg="add del mod">
          <ac:chgData name="Anna Lihushina" userId="42d4cfdca5d89030" providerId="LiveId" clId="{DF1F343D-9341-4727-9FEE-FE6EE46A63B6}" dt="2024-05-29T05:28:54.619" v="1483" actId="20577"/>
          <ac:spMkLst>
            <pc:docMk/>
            <pc:sldMk cId="4174471178" sldId="374"/>
            <ac:spMk id="7" creationId="{171CEDE0-E273-884B-9CD8-CAAE4923D17F}"/>
          </ac:spMkLst>
        </pc:spChg>
      </pc:sldChg>
      <pc:sldChg chg="addSp modSp add mod ord">
        <pc:chgData name="Anna Lihushina" userId="42d4cfdca5d89030" providerId="LiveId" clId="{DF1F343D-9341-4727-9FEE-FE6EE46A63B6}" dt="2024-05-29T07:50:14.814" v="2975" actId="20577"/>
        <pc:sldMkLst>
          <pc:docMk/>
          <pc:sldMk cId="1279139862" sldId="375"/>
        </pc:sldMkLst>
        <pc:spChg chg="add mod">
          <ac:chgData name="Anna Lihushina" userId="42d4cfdca5d89030" providerId="LiveId" clId="{DF1F343D-9341-4727-9FEE-FE6EE46A63B6}" dt="2024-05-29T07:50:14.814" v="2975" actId="20577"/>
          <ac:spMkLst>
            <pc:docMk/>
            <pc:sldMk cId="1279139862" sldId="375"/>
            <ac:spMk id="2" creationId="{BB238622-8F4B-0D9F-DB59-58AE865E03AE}"/>
          </ac:spMkLst>
        </pc:spChg>
        <pc:spChg chg="mod">
          <ac:chgData name="Anna Lihushina" userId="42d4cfdca5d89030" providerId="LiveId" clId="{DF1F343D-9341-4727-9FEE-FE6EE46A63B6}" dt="2024-05-29T05:29:42.788" v="1504" actId="1036"/>
          <ac:spMkLst>
            <pc:docMk/>
            <pc:sldMk cId="1279139862" sldId="375"/>
            <ac:spMk id="10" creationId="{9F2A80EB-B13A-1782-B4E2-080DA6EC8DF3}"/>
          </ac:spMkLst>
        </pc:spChg>
        <pc:spChg chg="mod">
          <ac:chgData name="Anna Lihushina" userId="42d4cfdca5d89030" providerId="LiveId" clId="{DF1F343D-9341-4727-9FEE-FE6EE46A63B6}" dt="2024-05-29T05:29:36.426" v="1500" actId="108"/>
          <ac:spMkLst>
            <pc:docMk/>
            <pc:sldMk cId="1279139862" sldId="375"/>
            <ac:spMk id="20" creationId="{5E1A3366-F91D-BEE5-82C4-DA7E7AC8E173}"/>
          </ac:spMkLst>
        </pc:spChg>
        <pc:spChg chg="mod">
          <ac:chgData name="Anna Lihushina" userId="42d4cfdca5d89030" providerId="LiveId" clId="{DF1F343D-9341-4727-9FEE-FE6EE46A63B6}" dt="2024-05-29T05:29:39.427" v="1501" actId="1076"/>
          <ac:spMkLst>
            <pc:docMk/>
            <pc:sldMk cId="1279139862" sldId="375"/>
            <ac:spMk id="21" creationId="{E3606CE8-DDA4-ED7F-F13A-403BCCCD7AE7}"/>
          </ac:spMkLst>
        </pc:spChg>
        <pc:spChg chg="mod">
          <ac:chgData name="Anna Lihushina" userId="42d4cfdca5d89030" providerId="LiveId" clId="{DF1F343D-9341-4727-9FEE-FE6EE46A63B6}" dt="2024-05-29T05:30:19.132" v="1510" actId="1076"/>
          <ac:spMkLst>
            <pc:docMk/>
            <pc:sldMk cId="1279139862" sldId="375"/>
            <ac:spMk id="28" creationId="{FFA2F4FC-FEC8-342C-E9DD-86C7D1ABDB83}"/>
          </ac:spMkLst>
        </pc:spChg>
        <pc:spChg chg="mod">
          <ac:chgData name="Anna Lihushina" userId="42d4cfdca5d89030" providerId="LiveId" clId="{DF1F343D-9341-4727-9FEE-FE6EE46A63B6}" dt="2024-05-29T05:29:13.323" v="1495" actId="20577"/>
          <ac:spMkLst>
            <pc:docMk/>
            <pc:sldMk cId="1279139862" sldId="375"/>
            <ac:spMk id="47" creationId="{E352D323-CDDF-BBA2-1ADD-7767A08EDCEC}"/>
          </ac:spMkLst>
        </pc:spChg>
        <pc:spChg chg="mod">
          <ac:chgData name="Anna Lihushina" userId="42d4cfdca5d89030" providerId="LiveId" clId="{DF1F343D-9341-4727-9FEE-FE6EE46A63B6}" dt="2024-05-29T05:29:53.718" v="1506" actId="108"/>
          <ac:spMkLst>
            <pc:docMk/>
            <pc:sldMk cId="1279139862" sldId="375"/>
            <ac:spMk id="50" creationId="{576BC7AB-113B-A982-D611-FD43DA2A60D4}"/>
          </ac:spMkLst>
        </pc:spChg>
        <pc:spChg chg="mod">
          <ac:chgData name="Anna Lihushina" userId="42d4cfdca5d89030" providerId="LiveId" clId="{DF1F343D-9341-4727-9FEE-FE6EE46A63B6}" dt="2024-05-29T05:30:04.162" v="1508" actId="108"/>
          <ac:spMkLst>
            <pc:docMk/>
            <pc:sldMk cId="1279139862" sldId="375"/>
            <ac:spMk id="51" creationId="{8748E362-8610-D18E-72EA-A7CA52640CFE}"/>
          </ac:spMkLst>
        </pc:spChg>
        <pc:spChg chg="mod">
          <ac:chgData name="Anna Lihushina" userId="42d4cfdca5d89030" providerId="LiveId" clId="{DF1F343D-9341-4727-9FEE-FE6EE46A63B6}" dt="2024-05-29T05:30:27.299" v="1512" actId="1076"/>
          <ac:spMkLst>
            <pc:docMk/>
            <pc:sldMk cId="1279139862" sldId="375"/>
            <ac:spMk id="52" creationId="{27035715-7A0E-2BA4-EF10-0A0C79F97930}"/>
          </ac:spMkLst>
        </pc:spChg>
        <pc:spChg chg="mod">
          <ac:chgData name="Anna Lihushina" userId="42d4cfdca5d89030" providerId="LiveId" clId="{DF1F343D-9341-4727-9FEE-FE6EE46A63B6}" dt="2024-05-29T05:30:35.895" v="1514" actId="1076"/>
          <ac:spMkLst>
            <pc:docMk/>
            <pc:sldMk cId="1279139862" sldId="375"/>
            <ac:spMk id="53" creationId="{65136421-1B35-47EF-63FB-8B6CA34C0659}"/>
          </ac:spMkLst>
        </pc:spChg>
        <pc:spChg chg="mod">
          <ac:chgData name="Anna Lihushina" userId="42d4cfdca5d89030" providerId="LiveId" clId="{DF1F343D-9341-4727-9FEE-FE6EE46A63B6}" dt="2024-05-29T05:30:42.479" v="1516" actId="1076"/>
          <ac:spMkLst>
            <pc:docMk/>
            <pc:sldMk cId="1279139862" sldId="375"/>
            <ac:spMk id="54" creationId="{3379C332-A6E8-ECCF-7935-F16BA6698E19}"/>
          </ac:spMkLst>
        </pc:spChg>
        <pc:cxnChg chg="mod">
          <ac:chgData name="Anna Lihushina" userId="42d4cfdca5d89030" providerId="LiveId" clId="{DF1F343D-9341-4727-9FEE-FE6EE46A63B6}" dt="2024-05-29T05:29:42.788" v="1504" actId="1036"/>
          <ac:cxnSpMkLst>
            <pc:docMk/>
            <pc:sldMk cId="1279139862" sldId="375"/>
            <ac:cxnSpMk id="40" creationId="{56B098C5-7389-55B0-9426-BD09DF0BC5B4}"/>
          </ac:cxnSpMkLst>
        </pc:cxnChg>
      </pc:sldChg>
      <pc:sldChg chg="addSp delSp modSp add mod ord">
        <pc:chgData name="Anna Lihushina" userId="42d4cfdca5d89030" providerId="LiveId" clId="{DF1F343D-9341-4727-9FEE-FE6EE46A63B6}" dt="2024-05-29T07:50:37.839" v="3014" actId="478"/>
        <pc:sldMkLst>
          <pc:docMk/>
          <pc:sldMk cId="1739725328" sldId="376"/>
        </pc:sldMkLst>
        <pc:spChg chg="mod">
          <ac:chgData name="Anna Lihushina" userId="42d4cfdca5d89030" providerId="LiveId" clId="{DF1F343D-9341-4727-9FEE-FE6EE46A63B6}" dt="2024-05-29T07:50:35.832" v="3013" actId="1036"/>
          <ac:spMkLst>
            <pc:docMk/>
            <pc:sldMk cId="1739725328" sldId="376"/>
            <ac:spMk id="2" creationId="{253255F5-76DB-8184-DE58-AB9B38831813}"/>
          </ac:spMkLst>
        </pc:spChg>
        <pc:spChg chg="add mod">
          <ac:chgData name="Anna Lihushina" userId="42d4cfdca5d89030" providerId="LiveId" clId="{DF1F343D-9341-4727-9FEE-FE6EE46A63B6}" dt="2024-05-29T07:50:26.821" v="2997" actId="20577"/>
          <ac:spMkLst>
            <pc:docMk/>
            <pc:sldMk cId="1739725328" sldId="376"/>
            <ac:spMk id="3" creationId="{43B9833E-C790-21B2-D09B-388EDCFFF6DE}"/>
          </ac:spMkLst>
        </pc:spChg>
        <pc:spChg chg="mod">
          <ac:chgData name="Anna Lihushina" userId="42d4cfdca5d89030" providerId="LiveId" clId="{DF1F343D-9341-4727-9FEE-FE6EE46A63B6}" dt="2024-05-29T07:50:35.832" v="3013" actId="1036"/>
          <ac:spMkLst>
            <pc:docMk/>
            <pc:sldMk cId="1739725328" sldId="376"/>
            <ac:spMk id="9" creationId="{13D8D334-AD5A-FB55-E64F-3B6B02B6F45F}"/>
          </ac:spMkLst>
        </pc:spChg>
        <pc:spChg chg="mod">
          <ac:chgData name="Anna Lihushina" userId="42d4cfdca5d89030" providerId="LiveId" clId="{DF1F343D-9341-4727-9FEE-FE6EE46A63B6}" dt="2024-05-29T07:50:35.832" v="3013" actId="1036"/>
          <ac:spMkLst>
            <pc:docMk/>
            <pc:sldMk cId="1739725328" sldId="376"/>
            <ac:spMk id="10" creationId="{9F2A80EB-B13A-1782-B4E2-080DA6EC8DF3}"/>
          </ac:spMkLst>
        </pc:spChg>
        <pc:spChg chg="mod">
          <ac:chgData name="Anna Lihushina" userId="42d4cfdca5d89030" providerId="LiveId" clId="{DF1F343D-9341-4727-9FEE-FE6EE46A63B6}" dt="2024-05-29T07:50:35.832" v="3013" actId="1036"/>
          <ac:spMkLst>
            <pc:docMk/>
            <pc:sldMk cId="1739725328" sldId="376"/>
            <ac:spMk id="11" creationId="{3EBE0EBD-5841-D8D8-AE8E-2ABD1BD3726B}"/>
          </ac:spMkLst>
        </pc:spChg>
        <pc:spChg chg="mod">
          <ac:chgData name="Anna Lihushina" userId="42d4cfdca5d89030" providerId="LiveId" clId="{DF1F343D-9341-4727-9FEE-FE6EE46A63B6}" dt="2024-05-29T07:50:35.832" v="3013" actId="1036"/>
          <ac:spMkLst>
            <pc:docMk/>
            <pc:sldMk cId="1739725328" sldId="376"/>
            <ac:spMk id="12" creationId="{A69F4B33-7F22-E708-F602-EB13E6E49873}"/>
          </ac:spMkLst>
        </pc:spChg>
        <pc:spChg chg="mod">
          <ac:chgData name="Anna Lihushina" userId="42d4cfdca5d89030" providerId="LiveId" clId="{DF1F343D-9341-4727-9FEE-FE6EE46A63B6}" dt="2024-05-29T07:50:35.832" v="3013" actId="1036"/>
          <ac:spMkLst>
            <pc:docMk/>
            <pc:sldMk cId="1739725328" sldId="376"/>
            <ac:spMk id="15" creationId="{D855C76E-1ADA-322F-53D2-FBE15332B243}"/>
          </ac:spMkLst>
        </pc:spChg>
        <pc:spChg chg="mod">
          <ac:chgData name="Anna Lihushina" userId="42d4cfdca5d89030" providerId="LiveId" clId="{DF1F343D-9341-4727-9FEE-FE6EE46A63B6}" dt="2024-05-29T07:50:35.832" v="3013" actId="1036"/>
          <ac:spMkLst>
            <pc:docMk/>
            <pc:sldMk cId="1739725328" sldId="376"/>
            <ac:spMk id="22" creationId="{49D5AB05-1EAF-D8E4-2250-8076AF37B719}"/>
          </ac:spMkLst>
        </pc:spChg>
        <pc:spChg chg="del mod">
          <ac:chgData name="Anna Lihushina" userId="42d4cfdca5d89030" providerId="LiveId" clId="{DF1F343D-9341-4727-9FEE-FE6EE46A63B6}" dt="2024-05-29T07:50:37.839" v="3014" actId="478"/>
          <ac:spMkLst>
            <pc:docMk/>
            <pc:sldMk cId="1739725328" sldId="376"/>
            <ac:spMk id="23" creationId="{C0ECB38B-B507-B185-3790-12EFFE3EF1AC}"/>
          </ac:spMkLst>
        </pc:spChg>
        <pc:spChg chg="mod">
          <ac:chgData name="Anna Lihushina" userId="42d4cfdca5d89030" providerId="LiveId" clId="{DF1F343D-9341-4727-9FEE-FE6EE46A63B6}" dt="2024-05-29T07:50:35.832" v="3013" actId="1036"/>
          <ac:spMkLst>
            <pc:docMk/>
            <pc:sldMk cId="1739725328" sldId="376"/>
            <ac:spMk id="27" creationId="{BA6A920F-3335-A851-A23D-38D94A5E52AC}"/>
          </ac:spMkLst>
        </pc:spChg>
        <pc:spChg chg="mod">
          <ac:chgData name="Anna Lihushina" userId="42d4cfdca5d89030" providerId="LiveId" clId="{DF1F343D-9341-4727-9FEE-FE6EE46A63B6}" dt="2024-05-29T07:50:35.832" v="3013" actId="1036"/>
          <ac:spMkLst>
            <pc:docMk/>
            <pc:sldMk cId="1739725328" sldId="376"/>
            <ac:spMk id="28" creationId="{FFA2F4FC-FEC8-342C-E9DD-86C7D1ABDB83}"/>
          </ac:spMkLst>
        </pc:spChg>
        <pc:spChg chg="mod">
          <ac:chgData name="Anna Lihushina" userId="42d4cfdca5d89030" providerId="LiveId" clId="{DF1F343D-9341-4727-9FEE-FE6EE46A63B6}" dt="2024-05-29T07:50:35.832" v="3013" actId="1036"/>
          <ac:spMkLst>
            <pc:docMk/>
            <pc:sldMk cId="1739725328" sldId="376"/>
            <ac:spMk id="29" creationId="{6D27ED49-9835-0F29-011B-1237CB1E5F12}"/>
          </ac:spMkLst>
        </pc:spChg>
        <pc:spChg chg="mod">
          <ac:chgData name="Anna Lihushina" userId="42d4cfdca5d89030" providerId="LiveId" clId="{DF1F343D-9341-4727-9FEE-FE6EE46A63B6}" dt="2024-05-29T07:50:35.832" v="3013" actId="1036"/>
          <ac:spMkLst>
            <pc:docMk/>
            <pc:sldMk cId="1739725328" sldId="376"/>
            <ac:spMk id="31" creationId="{C44E3DBB-8FF1-4EE7-35E7-71B17C94DC11}"/>
          </ac:spMkLst>
        </pc:spChg>
        <pc:cxnChg chg="mod">
          <ac:chgData name="Anna Lihushina" userId="42d4cfdca5d89030" providerId="LiveId" clId="{DF1F343D-9341-4727-9FEE-FE6EE46A63B6}" dt="2024-05-29T07:50:35.832" v="3013" actId="1036"/>
          <ac:cxnSpMkLst>
            <pc:docMk/>
            <pc:sldMk cId="1739725328" sldId="376"/>
            <ac:cxnSpMk id="16" creationId="{90822E4D-E5A6-89E9-C1E6-DCB573C00471}"/>
          </ac:cxnSpMkLst>
        </pc:cxnChg>
        <pc:cxnChg chg="mod">
          <ac:chgData name="Anna Lihushina" userId="42d4cfdca5d89030" providerId="LiveId" clId="{DF1F343D-9341-4727-9FEE-FE6EE46A63B6}" dt="2024-05-29T07:50:35.832" v="3013" actId="1036"/>
          <ac:cxnSpMkLst>
            <pc:docMk/>
            <pc:sldMk cId="1739725328" sldId="376"/>
            <ac:cxnSpMk id="17" creationId="{132CADC6-F200-1F92-26EA-3F3251D91C67}"/>
          </ac:cxnSpMkLst>
        </pc:cxnChg>
      </pc:sldChg>
      <pc:sldChg chg="modSp add mod ord">
        <pc:chgData name="Anna Lihushina" userId="42d4cfdca5d89030" providerId="LiveId" clId="{DF1F343D-9341-4727-9FEE-FE6EE46A63B6}" dt="2024-05-29T06:26:26.745" v="1741" actId="20577"/>
        <pc:sldMkLst>
          <pc:docMk/>
          <pc:sldMk cId="1693088134" sldId="377"/>
        </pc:sldMkLst>
        <pc:spChg chg="mod">
          <ac:chgData name="Anna Lihushina" userId="42d4cfdca5d89030" providerId="LiveId" clId="{DF1F343D-9341-4727-9FEE-FE6EE46A63B6}" dt="2024-05-29T06:26:26.745" v="1741" actId="20577"/>
          <ac:spMkLst>
            <pc:docMk/>
            <pc:sldMk cId="1693088134" sldId="377"/>
            <ac:spMk id="3" creationId="{650B8D84-CC51-EA85-793C-A79A5E0B87B4}"/>
          </ac:spMkLst>
        </pc:spChg>
        <pc:graphicFrameChg chg="mod modGraphic">
          <ac:chgData name="Anna Lihushina" userId="42d4cfdca5d89030" providerId="LiveId" clId="{DF1F343D-9341-4727-9FEE-FE6EE46A63B6}" dt="2024-05-29T05:36:33.773" v="1641" actId="108"/>
          <ac:graphicFrameMkLst>
            <pc:docMk/>
            <pc:sldMk cId="1693088134" sldId="377"/>
            <ac:graphicFrameMk id="4" creationId="{4148E6F0-E55C-5B49-7F8C-43889A3B2F4F}"/>
          </ac:graphicFrameMkLst>
        </pc:graphicFrameChg>
      </pc:sldChg>
      <pc:sldChg chg="addSp delSp modSp add mod ord">
        <pc:chgData name="Anna Lihushina" userId="42d4cfdca5d89030" providerId="LiveId" clId="{DF1F343D-9341-4727-9FEE-FE6EE46A63B6}" dt="2024-05-29T06:23:32.199" v="1727" actId="1076"/>
        <pc:sldMkLst>
          <pc:docMk/>
          <pc:sldMk cId="1686149824" sldId="378"/>
        </pc:sldMkLst>
        <pc:spChg chg="mod">
          <ac:chgData name="Anna Lihushina" userId="42d4cfdca5d89030" providerId="LiveId" clId="{DF1F343D-9341-4727-9FEE-FE6EE46A63B6}" dt="2024-05-29T06:22:37.652" v="1701" actId="1076"/>
          <ac:spMkLst>
            <pc:docMk/>
            <pc:sldMk cId="1686149824" sldId="378"/>
            <ac:spMk id="2" creationId="{94C9DDD8-3394-6FB2-960C-451DEBD7F640}"/>
          </ac:spMkLst>
        </pc:spChg>
        <pc:spChg chg="mod">
          <ac:chgData name="Anna Lihushina" userId="42d4cfdca5d89030" providerId="LiveId" clId="{DF1F343D-9341-4727-9FEE-FE6EE46A63B6}" dt="2024-05-29T06:23:32.199" v="1727" actId="1076"/>
          <ac:spMkLst>
            <pc:docMk/>
            <pc:sldMk cId="1686149824" sldId="378"/>
            <ac:spMk id="4" creationId="{51D6AA66-EC20-FCAE-04B0-6BEB18463C2D}"/>
          </ac:spMkLst>
        </pc:spChg>
        <pc:spChg chg="add del mod">
          <ac:chgData name="Anna Lihushina" userId="42d4cfdca5d89030" providerId="LiveId" clId="{DF1F343D-9341-4727-9FEE-FE6EE46A63B6}" dt="2024-05-29T06:22:13.572" v="1694" actId="478"/>
          <ac:spMkLst>
            <pc:docMk/>
            <pc:sldMk cId="1686149824" sldId="378"/>
            <ac:spMk id="5" creationId="{B16E110D-BD97-11F5-3545-7D88E5AA6F19}"/>
          </ac:spMkLst>
        </pc:spChg>
        <pc:picChg chg="del">
          <ac:chgData name="Anna Lihushina" userId="42d4cfdca5d89030" providerId="LiveId" clId="{DF1F343D-9341-4727-9FEE-FE6EE46A63B6}" dt="2024-05-29T06:22:11.978" v="1693" actId="478"/>
          <ac:picMkLst>
            <pc:docMk/>
            <pc:sldMk cId="1686149824" sldId="378"/>
            <ac:picMk id="12" creationId="{BC85F8C0-B84C-01D2-4208-5596D725B2B0}"/>
          </ac:picMkLst>
        </pc:picChg>
        <pc:picChg chg="add mod">
          <ac:chgData name="Anna Lihushina" userId="42d4cfdca5d89030" providerId="LiveId" clId="{DF1F343D-9341-4727-9FEE-FE6EE46A63B6}" dt="2024-05-29T06:23:05.027" v="1715" actId="1076"/>
          <ac:picMkLst>
            <pc:docMk/>
            <pc:sldMk cId="1686149824" sldId="378"/>
            <ac:picMk id="1026" creationId="{4DF10619-E273-14C7-936F-353ECFAF2E73}"/>
          </ac:picMkLst>
        </pc:picChg>
      </pc:sldChg>
      <pc:sldChg chg="addSp delSp modSp new mod">
        <pc:chgData name="Anna Lihushina" userId="42d4cfdca5d89030" providerId="LiveId" clId="{DF1F343D-9341-4727-9FEE-FE6EE46A63B6}" dt="2024-05-29T06:38:19.935" v="1998"/>
        <pc:sldMkLst>
          <pc:docMk/>
          <pc:sldMk cId="4099176685" sldId="379"/>
        </pc:sldMkLst>
        <pc:spChg chg="mod">
          <ac:chgData name="Anna Lihushina" userId="42d4cfdca5d89030" providerId="LiveId" clId="{DF1F343D-9341-4727-9FEE-FE6EE46A63B6}" dt="2024-05-29T06:29:58.681" v="1794" actId="1076"/>
          <ac:spMkLst>
            <pc:docMk/>
            <pc:sldMk cId="4099176685" sldId="379"/>
            <ac:spMk id="2" creationId="{EF2DF417-5DDD-C720-B512-22F155C105B2}"/>
          </ac:spMkLst>
        </pc:spChg>
        <pc:spChg chg="del">
          <ac:chgData name="Anna Lihushina" userId="42d4cfdca5d89030" providerId="LiveId" clId="{DF1F343D-9341-4727-9FEE-FE6EE46A63B6}" dt="2024-05-29T06:29:55.629" v="1792" actId="478"/>
          <ac:spMkLst>
            <pc:docMk/>
            <pc:sldMk cId="4099176685" sldId="379"/>
            <ac:spMk id="3" creationId="{EE1DF68B-522A-5E6F-824C-A98D20C10912}"/>
          </ac:spMkLst>
        </pc:spChg>
        <pc:spChg chg="add del">
          <ac:chgData name="Anna Lihushina" userId="42d4cfdca5d89030" providerId="LiveId" clId="{DF1F343D-9341-4727-9FEE-FE6EE46A63B6}" dt="2024-05-29T06:25:39.206" v="1730" actId="22"/>
          <ac:spMkLst>
            <pc:docMk/>
            <pc:sldMk cId="4099176685" sldId="379"/>
            <ac:spMk id="5" creationId="{ED44844B-2BAA-B264-D8F6-F3AB2F3C6CFE}"/>
          </ac:spMkLst>
        </pc:spChg>
        <pc:spChg chg="add del">
          <ac:chgData name="Anna Lihushina" userId="42d4cfdca5d89030" providerId="LiveId" clId="{DF1F343D-9341-4727-9FEE-FE6EE46A63B6}" dt="2024-05-29T06:25:43.925" v="1732" actId="22"/>
          <ac:spMkLst>
            <pc:docMk/>
            <pc:sldMk cId="4099176685" sldId="379"/>
            <ac:spMk id="7" creationId="{EB1534B0-DC08-0431-E881-3F5DB65D7C4A}"/>
          </ac:spMkLst>
        </pc:spChg>
        <pc:spChg chg="add del mod">
          <ac:chgData name="Anna Lihushina" userId="42d4cfdca5d89030" providerId="LiveId" clId="{DF1F343D-9341-4727-9FEE-FE6EE46A63B6}" dt="2024-05-29T06:26:00.149" v="1736" actId="478"/>
          <ac:spMkLst>
            <pc:docMk/>
            <pc:sldMk cId="4099176685" sldId="379"/>
            <ac:spMk id="9" creationId="{3D82AA68-5E7C-7F04-EFD5-0E7604869A6E}"/>
          </ac:spMkLst>
        </pc:spChg>
        <pc:graphicFrameChg chg="add del mod">
          <ac:chgData name="Anna Lihushina" userId="42d4cfdca5d89030" providerId="LiveId" clId="{DF1F343D-9341-4727-9FEE-FE6EE46A63B6}" dt="2024-05-29T06:26:00.149" v="1736" actId="478"/>
          <ac:graphicFrameMkLst>
            <pc:docMk/>
            <pc:sldMk cId="4099176685" sldId="379"/>
            <ac:graphicFrameMk id="8" creationId="{80755D75-AFA1-80FE-E4D2-253067E133B2}"/>
          </ac:graphicFrameMkLst>
        </pc:graphicFrameChg>
        <pc:graphicFrameChg chg="add mod modGraphic">
          <ac:chgData name="Anna Lihushina" userId="42d4cfdca5d89030" providerId="LiveId" clId="{DF1F343D-9341-4727-9FEE-FE6EE46A63B6}" dt="2024-05-29T06:38:19.935" v="1998"/>
          <ac:graphicFrameMkLst>
            <pc:docMk/>
            <pc:sldMk cId="4099176685" sldId="379"/>
            <ac:graphicFrameMk id="10" creationId="{2666CEEE-0BF2-FDAE-92ED-398F5845FBA6}"/>
          </ac:graphicFrameMkLst>
        </pc:graphicFrameChg>
      </pc:sldChg>
      <pc:sldChg chg="addSp modSp add mod ord">
        <pc:chgData name="Anna Lihushina" userId="42d4cfdca5d89030" providerId="LiveId" clId="{DF1F343D-9341-4727-9FEE-FE6EE46A63B6}" dt="2024-05-29T06:28:22.907" v="1785" actId="1076"/>
        <pc:sldMkLst>
          <pc:docMk/>
          <pc:sldMk cId="2098218759" sldId="380"/>
        </pc:sldMkLst>
        <pc:spChg chg="mod">
          <ac:chgData name="Anna Lihushina" userId="42d4cfdca5d89030" providerId="LiveId" clId="{DF1F343D-9341-4727-9FEE-FE6EE46A63B6}" dt="2024-05-29T06:26:31.063" v="1742" actId="108"/>
          <ac:spMkLst>
            <pc:docMk/>
            <pc:sldMk cId="2098218759" sldId="380"/>
            <ac:spMk id="6" creationId="{48536AA4-1902-4378-0822-BF2B92C20E52}"/>
          </ac:spMkLst>
        </pc:spChg>
        <pc:spChg chg="mod">
          <ac:chgData name="Anna Lihushina" userId="42d4cfdca5d89030" providerId="LiveId" clId="{DF1F343D-9341-4727-9FEE-FE6EE46A63B6}" dt="2024-05-29T06:27:24.049" v="1760" actId="1076"/>
          <ac:spMkLst>
            <pc:docMk/>
            <pc:sldMk cId="2098218759" sldId="380"/>
            <ac:spMk id="7" creationId="{59DC8C61-A599-9856-C616-2D119E5FD711}"/>
          </ac:spMkLst>
        </pc:spChg>
        <pc:picChg chg="add mod">
          <ac:chgData name="Anna Lihushina" userId="42d4cfdca5d89030" providerId="LiveId" clId="{DF1F343D-9341-4727-9FEE-FE6EE46A63B6}" dt="2024-05-29T06:28:18.763" v="1783" actId="1076"/>
          <ac:picMkLst>
            <pc:docMk/>
            <pc:sldMk cId="2098218759" sldId="380"/>
            <ac:picMk id="3074" creationId="{F7771844-ACDC-95C8-02C9-A9A3BCA4F3BB}"/>
          </ac:picMkLst>
        </pc:picChg>
        <pc:picChg chg="add mod">
          <ac:chgData name="Anna Lihushina" userId="42d4cfdca5d89030" providerId="LiveId" clId="{DF1F343D-9341-4727-9FEE-FE6EE46A63B6}" dt="2024-05-29T06:28:19.688" v="1784" actId="1076"/>
          <ac:picMkLst>
            <pc:docMk/>
            <pc:sldMk cId="2098218759" sldId="380"/>
            <ac:picMk id="3076" creationId="{6969C736-3873-CCC7-26EB-D22400D66788}"/>
          </ac:picMkLst>
        </pc:picChg>
        <pc:picChg chg="add mod">
          <ac:chgData name="Anna Lihushina" userId="42d4cfdca5d89030" providerId="LiveId" clId="{DF1F343D-9341-4727-9FEE-FE6EE46A63B6}" dt="2024-05-29T06:28:22.907" v="1785" actId="1076"/>
          <ac:picMkLst>
            <pc:docMk/>
            <pc:sldMk cId="2098218759" sldId="380"/>
            <ac:picMk id="3078" creationId="{71F0D35C-93D3-0517-A7CB-E22D0891FBF2}"/>
          </ac:picMkLst>
        </pc:picChg>
      </pc:sldChg>
      <pc:sldChg chg="addSp delSp modSp add mod ord">
        <pc:chgData name="Anna Lihushina" userId="42d4cfdca5d89030" providerId="LiveId" clId="{DF1F343D-9341-4727-9FEE-FE6EE46A63B6}" dt="2024-05-29T06:36:05.315" v="1978" actId="1076"/>
        <pc:sldMkLst>
          <pc:docMk/>
          <pc:sldMk cId="2076215772" sldId="381"/>
        </pc:sldMkLst>
        <pc:spChg chg="add mod">
          <ac:chgData name="Anna Lihushina" userId="42d4cfdca5d89030" providerId="LiveId" clId="{DF1F343D-9341-4727-9FEE-FE6EE46A63B6}" dt="2024-05-29T06:36:05.315" v="1978" actId="1076"/>
          <ac:spMkLst>
            <pc:docMk/>
            <pc:sldMk cId="2076215772" sldId="381"/>
            <ac:spMk id="2" creationId="{1C71FB4D-6799-93E7-DF7A-0D745CECEAE0}"/>
          </ac:spMkLst>
        </pc:spChg>
        <pc:spChg chg="mod">
          <ac:chgData name="Anna Lihushina" userId="42d4cfdca5d89030" providerId="LiveId" clId="{DF1F343D-9341-4727-9FEE-FE6EE46A63B6}" dt="2024-05-29T06:34:28.666" v="1938" actId="1076"/>
          <ac:spMkLst>
            <pc:docMk/>
            <pc:sldMk cId="2076215772" sldId="381"/>
            <ac:spMk id="6" creationId="{48536AA4-1902-4378-0822-BF2B92C20E52}"/>
          </ac:spMkLst>
        </pc:spChg>
        <pc:spChg chg="del">
          <ac:chgData name="Anna Lihushina" userId="42d4cfdca5d89030" providerId="LiveId" clId="{DF1F343D-9341-4727-9FEE-FE6EE46A63B6}" dt="2024-05-29T06:34:23.956" v="1935" actId="478"/>
          <ac:spMkLst>
            <pc:docMk/>
            <pc:sldMk cId="2076215772" sldId="381"/>
            <ac:spMk id="7" creationId="{59DC8C61-A599-9856-C616-2D119E5FD711}"/>
          </ac:spMkLst>
        </pc:spChg>
      </pc:sldChg>
      <pc:sldChg chg="addSp delSp modSp new del mod">
        <pc:chgData name="Anna Lihushina" userId="42d4cfdca5d89030" providerId="LiveId" clId="{DF1F343D-9341-4727-9FEE-FE6EE46A63B6}" dt="2024-05-29T07:16:51.215" v="2198" actId="47"/>
        <pc:sldMkLst>
          <pc:docMk/>
          <pc:sldMk cId="4136382560" sldId="382"/>
        </pc:sldMkLst>
        <pc:spChg chg="mod">
          <ac:chgData name="Anna Lihushina" userId="42d4cfdca5d89030" providerId="LiveId" clId="{DF1F343D-9341-4727-9FEE-FE6EE46A63B6}" dt="2024-05-29T06:37:16.094" v="1989"/>
          <ac:spMkLst>
            <pc:docMk/>
            <pc:sldMk cId="4136382560" sldId="382"/>
            <ac:spMk id="2" creationId="{72B6FA1D-2672-5E49-B9AA-AC752A5A1068}"/>
          </ac:spMkLst>
        </pc:spChg>
        <pc:spChg chg="mod">
          <ac:chgData name="Anna Lihushina" userId="42d4cfdca5d89030" providerId="LiveId" clId="{DF1F343D-9341-4727-9FEE-FE6EE46A63B6}" dt="2024-05-29T06:37:10.807" v="1988"/>
          <ac:spMkLst>
            <pc:docMk/>
            <pc:sldMk cId="4136382560" sldId="382"/>
            <ac:spMk id="3" creationId="{66931E2B-BCF2-71D5-08E9-7AB08D645170}"/>
          </ac:spMkLst>
        </pc:spChg>
        <pc:spChg chg="add mod">
          <ac:chgData name="Anna Lihushina" userId="42d4cfdca5d89030" providerId="LiveId" clId="{DF1F343D-9341-4727-9FEE-FE6EE46A63B6}" dt="2024-05-29T06:36:39.010" v="1980"/>
          <ac:spMkLst>
            <pc:docMk/>
            <pc:sldMk cId="4136382560" sldId="382"/>
            <ac:spMk id="5" creationId="{BACC6370-2D7E-4714-9D71-7542949D7D5D}"/>
          </ac:spMkLst>
        </pc:spChg>
        <pc:graphicFrameChg chg="add del mod">
          <ac:chgData name="Anna Lihushina" userId="42d4cfdca5d89030" providerId="LiveId" clId="{DF1F343D-9341-4727-9FEE-FE6EE46A63B6}" dt="2024-05-29T06:37:09.221" v="1987" actId="478"/>
          <ac:graphicFrameMkLst>
            <pc:docMk/>
            <pc:sldMk cId="4136382560" sldId="382"/>
            <ac:graphicFrameMk id="6" creationId="{A6632195-68BB-406A-0AE0-51E01B3A7715}"/>
          </ac:graphicFrameMkLst>
        </pc:graphicFrameChg>
      </pc:sldChg>
      <pc:sldChg chg="addSp delSp modSp new mod ord modClrScheme chgLayout">
        <pc:chgData name="Anna Lihushina" userId="42d4cfdca5d89030" providerId="LiveId" clId="{DF1F343D-9341-4727-9FEE-FE6EE46A63B6}" dt="2024-05-29T06:55:30.485" v="2194"/>
        <pc:sldMkLst>
          <pc:docMk/>
          <pc:sldMk cId="2099956261" sldId="383"/>
        </pc:sldMkLst>
        <pc:spChg chg="mod">
          <ac:chgData name="Anna Lihushina" userId="42d4cfdca5d89030" providerId="LiveId" clId="{DF1F343D-9341-4727-9FEE-FE6EE46A63B6}" dt="2024-05-29T06:38:14.634" v="1997" actId="108"/>
          <ac:spMkLst>
            <pc:docMk/>
            <pc:sldMk cId="2099956261" sldId="383"/>
            <ac:spMk id="2" creationId="{5F19F59F-0DC5-F766-8060-E47F1D13E06D}"/>
          </ac:spMkLst>
        </pc:spChg>
        <pc:spChg chg="add del mod">
          <ac:chgData name="Anna Lihushina" userId="42d4cfdca5d89030" providerId="LiveId" clId="{DF1F343D-9341-4727-9FEE-FE6EE46A63B6}" dt="2024-05-29T06:38:02.846" v="1996" actId="26606"/>
          <ac:spMkLst>
            <pc:docMk/>
            <pc:sldMk cId="2099956261" sldId="383"/>
            <ac:spMk id="3" creationId="{ADD35C42-8CCF-622A-5ADA-09901156227D}"/>
          </ac:spMkLst>
        </pc:spChg>
        <pc:spChg chg="mod">
          <ac:chgData name="Anna Lihushina" userId="42d4cfdca5d89030" providerId="LiveId" clId="{DF1F343D-9341-4727-9FEE-FE6EE46A63B6}" dt="2024-05-29T06:38:02.846" v="1996" actId="26606"/>
          <ac:spMkLst>
            <pc:docMk/>
            <pc:sldMk cId="2099956261" sldId="383"/>
            <ac:spMk id="4" creationId="{A75E2223-E12E-063E-CFF0-8D5F08404F85}"/>
          </ac:spMkLst>
        </pc:spChg>
        <pc:spChg chg="add del mod">
          <ac:chgData name="Anna Lihushina" userId="42d4cfdca5d89030" providerId="LiveId" clId="{DF1F343D-9341-4727-9FEE-FE6EE46A63B6}" dt="2024-05-29T06:38:02.825" v="1995" actId="26606"/>
          <ac:spMkLst>
            <pc:docMk/>
            <pc:sldMk cId="2099956261" sldId="383"/>
            <ac:spMk id="10" creationId="{7CBF6C03-9014-298A-9225-E03D510D049E}"/>
          </ac:spMkLst>
        </pc:spChg>
        <pc:graphicFrameChg chg="add del">
          <ac:chgData name="Anna Lihushina" userId="42d4cfdca5d89030" providerId="LiveId" clId="{DF1F343D-9341-4727-9FEE-FE6EE46A63B6}" dt="2024-05-29T06:38:02.825" v="1995" actId="26606"/>
          <ac:graphicFrameMkLst>
            <pc:docMk/>
            <pc:sldMk cId="2099956261" sldId="383"/>
            <ac:graphicFrameMk id="6" creationId="{BDAE4E61-D98C-2FB0-D3CE-48B1DE0792E2}"/>
          </ac:graphicFrameMkLst>
        </pc:graphicFrameChg>
        <pc:graphicFrameChg chg="add mod modGraphic">
          <ac:chgData name="Anna Lihushina" userId="42d4cfdca5d89030" providerId="LiveId" clId="{DF1F343D-9341-4727-9FEE-FE6EE46A63B6}" dt="2024-05-29T06:39:19.765" v="2025" actId="20577"/>
          <ac:graphicFrameMkLst>
            <pc:docMk/>
            <pc:sldMk cId="2099956261" sldId="383"/>
            <ac:graphicFrameMk id="12" creationId="{0750B792-35F9-4E14-0973-6FA49A4D0303}"/>
          </ac:graphicFrameMkLst>
        </pc:graphicFrameChg>
      </pc:sldChg>
      <pc:sldChg chg="addSp modSp add del mod ord">
        <pc:chgData name="Anna Lihushina" userId="42d4cfdca5d89030" providerId="LiveId" clId="{DF1F343D-9341-4727-9FEE-FE6EE46A63B6}" dt="2024-05-29T06:55:46.585" v="2197" actId="47"/>
        <pc:sldMkLst>
          <pc:docMk/>
          <pc:sldMk cId="4033306480" sldId="384"/>
        </pc:sldMkLst>
        <pc:spChg chg="mod">
          <ac:chgData name="Anna Lihushina" userId="42d4cfdca5d89030" providerId="LiveId" clId="{DF1F343D-9341-4727-9FEE-FE6EE46A63B6}" dt="2024-05-29T06:42:32.637" v="2042" actId="108"/>
          <ac:spMkLst>
            <pc:docMk/>
            <pc:sldMk cId="4033306480" sldId="384"/>
            <ac:spMk id="2" creationId="{1C71FB4D-6799-93E7-DF7A-0D745CECEAE0}"/>
          </ac:spMkLst>
        </pc:spChg>
        <pc:spChg chg="add mod">
          <ac:chgData name="Anna Lihushina" userId="42d4cfdca5d89030" providerId="LiveId" clId="{DF1F343D-9341-4727-9FEE-FE6EE46A63B6}" dt="2024-05-29T06:43:04.273" v="2043"/>
          <ac:spMkLst>
            <pc:docMk/>
            <pc:sldMk cId="4033306480" sldId="384"/>
            <ac:spMk id="3" creationId="{7FD03F67-198D-B816-EEC8-6FE5179EEEB3}"/>
          </ac:spMkLst>
        </pc:spChg>
        <pc:spChg chg="mod">
          <ac:chgData name="Anna Lihushina" userId="42d4cfdca5d89030" providerId="LiveId" clId="{DF1F343D-9341-4727-9FEE-FE6EE46A63B6}" dt="2024-05-29T06:41:57.105" v="2033" actId="1076"/>
          <ac:spMkLst>
            <pc:docMk/>
            <pc:sldMk cId="4033306480" sldId="384"/>
            <ac:spMk id="6" creationId="{48536AA4-1902-4378-0822-BF2B92C20E52}"/>
          </ac:spMkLst>
        </pc:spChg>
      </pc:sldChg>
      <pc:sldChg chg="addSp delSp modSp new mod">
        <pc:chgData name="Anna Lihushina" userId="42d4cfdca5d89030" providerId="LiveId" clId="{DF1F343D-9341-4727-9FEE-FE6EE46A63B6}" dt="2024-05-29T06:48:52.710" v="2148" actId="113"/>
        <pc:sldMkLst>
          <pc:docMk/>
          <pc:sldMk cId="2217985547" sldId="385"/>
        </pc:sldMkLst>
        <pc:spChg chg="del">
          <ac:chgData name="Anna Lihushina" userId="42d4cfdca5d89030" providerId="LiveId" clId="{DF1F343D-9341-4727-9FEE-FE6EE46A63B6}" dt="2024-05-29T06:45:08.762" v="2089" actId="478"/>
          <ac:spMkLst>
            <pc:docMk/>
            <pc:sldMk cId="2217985547" sldId="385"/>
            <ac:spMk id="2" creationId="{3A308E46-4049-3471-A1DE-3074155BB942}"/>
          </ac:spMkLst>
        </pc:spChg>
        <pc:spChg chg="del">
          <ac:chgData name="Anna Lihushina" userId="42d4cfdca5d89030" providerId="LiveId" clId="{DF1F343D-9341-4727-9FEE-FE6EE46A63B6}" dt="2024-05-29T06:45:10.171" v="2090" actId="478"/>
          <ac:spMkLst>
            <pc:docMk/>
            <pc:sldMk cId="2217985547" sldId="385"/>
            <ac:spMk id="3" creationId="{74EEBD40-AA16-D202-052F-0207AE1630F9}"/>
          </ac:spMkLst>
        </pc:spChg>
        <pc:spChg chg="del">
          <ac:chgData name="Anna Lihushina" userId="42d4cfdca5d89030" providerId="LiveId" clId="{DF1F343D-9341-4727-9FEE-FE6EE46A63B6}" dt="2024-05-29T06:45:11.266" v="2091" actId="478"/>
          <ac:spMkLst>
            <pc:docMk/>
            <pc:sldMk cId="2217985547" sldId="385"/>
            <ac:spMk id="4" creationId="{1E3A628A-0491-C590-A3BB-22423D91662E}"/>
          </ac:spMkLst>
        </pc:spChg>
        <pc:spChg chg="add mod">
          <ac:chgData name="Anna Lihushina" userId="42d4cfdca5d89030" providerId="LiveId" clId="{DF1F343D-9341-4727-9FEE-FE6EE46A63B6}" dt="2024-05-29T06:45:12.174" v="2092"/>
          <ac:spMkLst>
            <pc:docMk/>
            <pc:sldMk cId="2217985547" sldId="385"/>
            <ac:spMk id="6" creationId="{51814CD9-ABB4-02B8-2D77-8C7D6C77DDF2}"/>
          </ac:spMkLst>
        </pc:spChg>
        <pc:spChg chg="add mod">
          <ac:chgData name="Anna Lihushina" userId="42d4cfdca5d89030" providerId="LiveId" clId="{DF1F343D-9341-4727-9FEE-FE6EE46A63B6}" dt="2024-05-29T06:45:12.174" v="2092"/>
          <ac:spMkLst>
            <pc:docMk/>
            <pc:sldMk cId="2217985547" sldId="385"/>
            <ac:spMk id="7" creationId="{71480F10-82C3-2CEB-CD31-93B86128035F}"/>
          </ac:spMkLst>
        </pc:spChg>
        <pc:spChg chg="add mod">
          <ac:chgData name="Anna Lihushina" userId="42d4cfdca5d89030" providerId="LiveId" clId="{DF1F343D-9341-4727-9FEE-FE6EE46A63B6}" dt="2024-05-29T06:47:10.207" v="2127" actId="20577"/>
          <ac:spMkLst>
            <pc:docMk/>
            <pc:sldMk cId="2217985547" sldId="385"/>
            <ac:spMk id="8" creationId="{4CA46034-52C7-274E-B761-959770292D81}"/>
          </ac:spMkLst>
        </pc:spChg>
        <pc:spChg chg="add mod">
          <ac:chgData name="Anna Lihushina" userId="42d4cfdca5d89030" providerId="LiveId" clId="{DF1F343D-9341-4727-9FEE-FE6EE46A63B6}" dt="2024-05-29T06:45:12.174" v="2092"/>
          <ac:spMkLst>
            <pc:docMk/>
            <pc:sldMk cId="2217985547" sldId="385"/>
            <ac:spMk id="9" creationId="{75EC8F7C-F489-BE41-6240-46CD49D5075A}"/>
          </ac:spMkLst>
        </pc:spChg>
        <pc:spChg chg="add mod">
          <ac:chgData name="Anna Lihushina" userId="42d4cfdca5d89030" providerId="LiveId" clId="{DF1F343D-9341-4727-9FEE-FE6EE46A63B6}" dt="2024-05-29T06:45:12.174" v="2092"/>
          <ac:spMkLst>
            <pc:docMk/>
            <pc:sldMk cId="2217985547" sldId="385"/>
            <ac:spMk id="10" creationId="{F8A9941B-DD2C-379C-28F1-DA5164C9E008}"/>
          </ac:spMkLst>
        </pc:spChg>
        <pc:spChg chg="add del mod">
          <ac:chgData name="Anna Lihushina" userId="42d4cfdca5d89030" providerId="LiveId" clId="{DF1F343D-9341-4727-9FEE-FE6EE46A63B6}" dt="2024-05-29T06:45:39.288" v="2099" actId="478"/>
          <ac:spMkLst>
            <pc:docMk/>
            <pc:sldMk cId="2217985547" sldId="385"/>
            <ac:spMk id="11" creationId="{5892A3E1-DACA-9C3D-66AE-88878187A6FE}"/>
          </ac:spMkLst>
        </pc:spChg>
        <pc:spChg chg="add mod">
          <ac:chgData name="Anna Lihushina" userId="42d4cfdca5d89030" providerId="LiveId" clId="{DF1F343D-9341-4727-9FEE-FE6EE46A63B6}" dt="2024-05-29T06:47:56.677" v="2137" actId="947"/>
          <ac:spMkLst>
            <pc:docMk/>
            <pc:sldMk cId="2217985547" sldId="385"/>
            <ac:spMk id="12" creationId="{77781DEB-72F9-9741-4BCA-425F4E4270FB}"/>
          </ac:spMkLst>
        </pc:spChg>
        <pc:spChg chg="add mod">
          <ac:chgData name="Anna Lihushina" userId="42d4cfdca5d89030" providerId="LiveId" clId="{DF1F343D-9341-4727-9FEE-FE6EE46A63B6}" dt="2024-05-29T06:45:12.174" v="2092"/>
          <ac:spMkLst>
            <pc:docMk/>
            <pc:sldMk cId="2217985547" sldId="385"/>
            <ac:spMk id="13" creationId="{6110A702-4F42-4BC6-CD09-40CF4BBBCD2B}"/>
          </ac:spMkLst>
        </pc:spChg>
        <pc:spChg chg="add mod">
          <ac:chgData name="Anna Lihushina" userId="42d4cfdca5d89030" providerId="LiveId" clId="{DF1F343D-9341-4727-9FEE-FE6EE46A63B6}" dt="2024-05-29T06:48:00.918" v="2138" actId="20577"/>
          <ac:spMkLst>
            <pc:docMk/>
            <pc:sldMk cId="2217985547" sldId="385"/>
            <ac:spMk id="14" creationId="{D0B591DF-F359-1EC5-CA88-D6DD26B18CC2}"/>
          </ac:spMkLst>
        </pc:spChg>
        <pc:spChg chg="add mod">
          <ac:chgData name="Anna Lihushina" userId="42d4cfdca5d89030" providerId="LiveId" clId="{DF1F343D-9341-4727-9FEE-FE6EE46A63B6}" dt="2024-05-29T06:45:12.174" v="2092"/>
          <ac:spMkLst>
            <pc:docMk/>
            <pc:sldMk cId="2217985547" sldId="385"/>
            <ac:spMk id="15" creationId="{06D8E36B-E224-EE31-439A-DE7DC4DE0771}"/>
          </ac:spMkLst>
        </pc:spChg>
        <pc:spChg chg="add del mod">
          <ac:chgData name="Anna Lihushina" userId="42d4cfdca5d89030" providerId="LiveId" clId="{DF1F343D-9341-4727-9FEE-FE6EE46A63B6}" dt="2024-05-29T06:45:37.606" v="2097" actId="478"/>
          <ac:spMkLst>
            <pc:docMk/>
            <pc:sldMk cId="2217985547" sldId="385"/>
            <ac:spMk id="16" creationId="{747120EF-BA99-A768-B054-1DE89A6D250A}"/>
          </ac:spMkLst>
        </pc:spChg>
        <pc:spChg chg="add mod">
          <ac:chgData name="Anna Lihushina" userId="42d4cfdca5d89030" providerId="LiveId" clId="{DF1F343D-9341-4727-9FEE-FE6EE46A63B6}" dt="2024-05-29T06:46:42.682" v="2120" actId="20577"/>
          <ac:spMkLst>
            <pc:docMk/>
            <pc:sldMk cId="2217985547" sldId="385"/>
            <ac:spMk id="17" creationId="{08165230-96F5-8E1C-FC36-595537E4CBDE}"/>
          </ac:spMkLst>
        </pc:spChg>
        <pc:spChg chg="add mod">
          <ac:chgData name="Anna Lihushina" userId="42d4cfdca5d89030" providerId="LiveId" clId="{DF1F343D-9341-4727-9FEE-FE6EE46A63B6}" dt="2024-05-29T06:47:32.091" v="2133" actId="1076"/>
          <ac:spMkLst>
            <pc:docMk/>
            <pc:sldMk cId="2217985547" sldId="385"/>
            <ac:spMk id="18" creationId="{5BDAE772-F045-6A29-F6BD-A61D5E6618DA}"/>
          </ac:spMkLst>
        </pc:spChg>
        <pc:spChg chg="add mod">
          <ac:chgData name="Anna Lihushina" userId="42d4cfdca5d89030" providerId="LiveId" clId="{DF1F343D-9341-4727-9FEE-FE6EE46A63B6}" dt="2024-05-29T06:48:35.335" v="2145" actId="113"/>
          <ac:spMkLst>
            <pc:docMk/>
            <pc:sldMk cId="2217985547" sldId="385"/>
            <ac:spMk id="19" creationId="{0B76AF13-2FC6-8F9C-8113-1EDB26C81D78}"/>
          </ac:spMkLst>
        </pc:spChg>
        <pc:spChg chg="add mod">
          <ac:chgData name="Anna Lihushina" userId="42d4cfdca5d89030" providerId="LiveId" clId="{DF1F343D-9341-4727-9FEE-FE6EE46A63B6}" dt="2024-05-29T06:48:52.710" v="2148" actId="113"/>
          <ac:spMkLst>
            <pc:docMk/>
            <pc:sldMk cId="2217985547" sldId="385"/>
            <ac:spMk id="20" creationId="{14AD44A5-D925-38ED-1CCC-E9E670741F22}"/>
          </ac:spMkLst>
        </pc:spChg>
        <pc:spChg chg="add mod">
          <ac:chgData name="Anna Lihushina" userId="42d4cfdca5d89030" providerId="LiveId" clId="{DF1F343D-9341-4727-9FEE-FE6EE46A63B6}" dt="2024-05-29T06:45:27.988" v="2095"/>
          <ac:spMkLst>
            <pc:docMk/>
            <pc:sldMk cId="2217985547" sldId="385"/>
            <ac:spMk id="24" creationId="{7D50A906-C092-8244-00A2-940DECAF0BA1}"/>
          </ac:spMkLst>
        </pc:spChg>
        <pc:spChg chg="add mod">
          <ac:chgData name="Anna Lihushina" userId="42d4cfdca5d89030" providerId="LiveId" clId="{DF1F343D-9341-4727-9FEE-FE6EE46A63B6}" dt="2024-05-29T06:48:13.924" v="2141" actId="1076"/>
          <ac:spMkLst>
            <pc:docMk/>
            <pc:sldMk cId="2217985547" sldId="385"/>
            <ac:spMk id="25" creationId="{C7684D3E-2E50-0413-BB06-6BB2BBFCB9CE}"/>
          </ac:spMkLst>
        </pc:spChg>
        <pc:picChg chg="add del mod">
          <ac:chgData name="Anna Lihushina" userId="42d4cfdca5d89030" providerId="LiveId" clId="{DF1F343D-9341-4727-9FEE-FE6EE46A63B6}" dt="2024-05-29T06:45:36.808" v="2096" actId="478"/>
          <ac:picMkLst>
            <pc:docMk/>
            <pc:sldMk cId="2217985547" sldId="385"/>
            <ac:picMk id="21" creationId="{C1558F6C-2A31-4DA6-3061-F588C05F76BE}"/>
          </ac:picMkLst>
        </pc:picChg>
        <pc:picChg chg="add del mod">
          <ac:chgData name="Anna Lihushina" userId="42d4cfdca5d89030" providerId="LiveId" clId="{DF1F343D-9341-4727-9FEE-FE6EE46A63B6}" dt="2024-05-29T06:45:38.447" v="2098" actId="478"/>
          <ac:picMkLst>
            <pc:docMk/>
            <pc:sldMk cId="2217985547" sldId="385"/>
            <ac:picMk id="22" creationId="{C70DAF3F-5496-6F82-77EA-62FB5F7000E5}"/>
          </ac:picMkLst>
        </pc:picChg>
        <pc:picChg chg="add del mod">
          <ac:chgData name="Anna Lihushina" userId="42d4cfdca5d89030" providerId="LiveId" clId="{DF1F343D-9341-4727-9FEE-FE6EE46A63B6}" dt="2024-05-29T06:48:04.809" v="2139" actId="478"/>
          <ac:picMkLst>
            <pc:docMk/>
            <pc:sldMk cId="2217985547" sldId="385"/>
            <ac:picMk id="23" creationId="{0628012D-35D7-4046-C20B-7E7C6D45D62B}"/>
          </ac:picMkLst>
        </pc:picChg>
      </pc:sldChg>
      <pc:sldChg chg="modSp add mod ord">
        <pc:chgData name="Anna Lihushina" userId="42d4cfdca5d89030" providerId="LiveId" clId="{DF1F343D-9341-4727-9FEE-FE6EE46A63B6}" dt="2024-05-29T06:55:21.686" v="2192" actId="1076"/>
        <pc:sldMkLst>
          <pc:docMk/>
          <pc:sldMk cId="555482690" sldId="386"/>
        </pc:sldMkLst>
        <pc:spChg chg="mod">
          <ac:chgData name="Anna Lihushina" userId="42d4cfdca5d89030" providerId="LiveId" clId="{DF1F343D-9341-4727-9FEE-FE6EE46A63B6}" dt="2024-05-29T06:55:18.791" v="2191" actId="1076"/>
          <ac:spMkLst>
            <pc:docMk/>
            <pc:sldMk cId="555482690" sldId="386"/>
            <ac:spMk id="2" creationId="{1C71FB4D-6799-93E7-DF7A-0D745CECEAE0}"/>
          </ac:spMkLst>
        </pc:spChg>
        <pc:spChg chg="mod">
          <ac:chgData name="Anna Lihushina" userId="42d4cfdca5d89030" providerId="LiveId" clId="{DF1F343D-9341-4727-9FEE-FE6EE46A63B6}" dt="2024-05-29T06:55:21.686" v="2192" actId="1076"/>
          <ac:spMkLst>
            <pc:docMk/>
            <pc:sldMk cId="555482690" sldId="386"/>
            <ac:spMk id="6" creationId="{48536AA4-1902-4378-0822-BF2B92C20E52}"/>
          </ac:spMkLst>
        </pc:spChg>
      </pc:sldChg>
      <pc:sldChg chg="modSp add mod ord">
        <pc:chgData name="Anna Lihushina" userId="42d4cfdca5d89030" providerId="LiveId" clId="{DF1F343D-9341-4727-9FEE-FE6EE46A63B6}" dt="2024-05-29T07:27:46.090" v="2359" actId="20577"/>
        <pc:sldMkLst>
          <pc:docMk/>
          <pc:sldMk cId="3877811991" sldId="387"/>
        </pc:sldMkLst>
        <pc:spChg chg="mod">
          <ac:chgData name="Anna Lihushina" userId="42d4cfdca5d89030" providerId="LiveId" clId="{DF1F343D-9341-4727-9FEE-FE6EE46A63B6}" dt="2024-05-29T07:27:42.568" v="2358"/>
          <ac:spMkLst>
            <pc:docMk/>
            <pc:sldMk cId="3877811991" sldId="387"/>
            <ac:spMk id="2" creationId="{1C71FB4D-6799-93E7-DF7A-0D745CECEAE0}"/>
          </ac:spMkLst>
        </pc:spChg>
        <pc:spChg chg="mod">
          <ac:chgData name="Anna Lihushina" userId="42d4cfdca5d89030" providerId="LiveId" clId="{DF1F343D-9341-4727-9FEE-FE6EE46A63B6}" dt="2024-05-29T07:27:46.090" v="2359" actId="20577"/>
          <ac:spMkLst>
            <pc:docMk/>
            <pc:sldMk cId="3877811991" sldId="387"/>
            <ac:spMk id="6" creationId="{48536AA4-1902-4378-0822-BF2B92C20E52}"/>
          </ac:spMkLst>
        </pc:spChg>
      </pc:sldChg>
      <pc:sldChg chg="addSp delSp modSp new mod">
        <pc:chgData name="Anna Lihushina" userId="42d4cfdca5d89030" providerId="LiveId" clId="{DF1F343D-9341-4727-9FEE-FE6EE46A63B6}" dt="2024-05-29T07:30:27.613" v="2402" actId="207"/>
        <pc:sldMkLst>
          <pc:docMk/>
          <pc:sldMk cId="2049233025" sldId="388"/>
        </pc:sldMkLst>
        <pc:spChg chg="mod">
          <ac:chgData name="Anna Lihushina" userId="42d4cfdca5d89030" providerId="LiveId" clId="{DF1F343D-9341-4727-9FEE-FE6EE46A63B6}" dt="2024-05-29T07:21:46.611" v="2302" actId="1076"/>
          <ac:spMkLst>
            <pc:docMk/>
            <pc:sldMk cId="2049233025" sldId="388"/>
            <ac:spMk id="2" creationId="{ACB95A61-E979-7FBA-9A15-C30775DA7F21}"/>
          </ac:spMkLst>
        </pc:spChg>
        <pc:spChg chg="del">
          <ac:chgData name="Anna Lihushina" userId="42d4cfdca5d89030" providerId="LiveId" clId="{DF1F343D-9341-4727-9FEE-FE6EE46A63B6}" dt="2024-05-29T07:20:44.662" v="2269"/>
          <ac:spMkLst>
            <pc:docMk/>
            <pc:sldMk cId="2049233025" sldId="388"/>
            <ac:spMk id="3" creationId="{1C2D5DCA-EE4A-293E-605F-74135B225756}"/>
          </ac:spMkLst>
        </pc:spChg>
        <pc:spChg chg="add del mod">
          <ac:chgData name="Anna Lihushina" userId="42d4cfdca5d89030" providerId="LiveId" clId="{DF1F343D-9341-4727-9FEE-FE6EE46A63B6}" dt="2024-05-29T07:20:48.356" v="2270" actId="478"/>
          <ac:spMkLst>
            <pc:docMk/>
            <pc:sldMk cId="2049233025" sldId="388"/>
            <ac:spMk id="6" creationId="{64AC7497-73EC-7917-18A8-9FD5ECB1DF4A}"/>
          </ac:spMkLst>
        </pc:spChg>
        <pc:graphicFrameChg chg="add mod modGraphic">
          <ac:chgData name="Anna Lihushina" userId="42d4cfdca5d89030" providerId="LiveId" clId="{DF1F343D-9341-4727-9FEE-FE6EE46A63B6}" dt="2024-05-29T07:30:27.613" v="2402" actId="207"/>
          <ac:graphicFrameMkLst>
            <pc:docMk/>
            <pc:sldMk cId="2049233025" sldId="388"/>
            <ac:graphicFrameMk id="5" creationId="{C18E8C4C-3E5F-5C8D-5A88-0A0B980D67CF}"/>
          </ac:graphicFrameMkLst>
        </pc:graphicFrameChg>
      </pc:sldChg>
      <pc:sldChg chg="modSp add mod">
        <pc:chgData name="Anna Lihushina" userId="42d4cfdca5d89030" providerId="LiveId" clId="{DF1F343D-9341-4727-9FEE-FE6EE46A63B6}" dt="2024-05-29T07:29:13.791" v="2396" actId="1076"/>
        <pc:sldMkLst>
          <pc:docMk/>
          <pc:sldMk cId="3115704457" sldId="389"/>
        </pc:sldMkLst>
        <pc:spChg chg="mod">
          <ac:chgData name="Anna Lihushina" userId="42d4cfdca5d89030" providerId="LiveId" clId="{DF1F343D-9341-4727-9FEE-FE6EE46A63B6}" dt="2024-05-29T07:29:13.791" v="2396" actId="1076"/>
          <ac:spMkLst>
            <pc:docMk/>
            <pc:sldMk cId="3115704457" sldId="389"/>
            <ac:spMk id="2" creationId="{1C71FB4D-6799-93E7-DF7A-0D745CECEAE0}"/>
          </ac:spMkLst>
        </pc:spChg>
        <pc:spChg chg="mod">
          <ac:chgData name="Anna Lihushina" userId="42d4cfdca5d89030" providerId="LiveId" clId="{DF1F343D-9341-4727-9FEE-FE6EE46A63B6}" dt="2024-05-29T07:27:59.341" v="2379" actId="20577"/>
          <ac:spMkLst>
            <pc:docMk/>
            <pc:sldMk cId="3115704457" sldId="389"/>
            <ac:spMk id="6" creationId="{48536AA4-1902-4378-0822-BF2B92C20E52}"/>
          </ac:spMkLst>
        </pc:spChg>
      </pc:sldChg>
      <pc:sldChg chg="addSp delSp modSp add mod ord">
        <pc:chgData name="Anna Lihushina" userId="42d4cfdca5d89030" providerId="LiveId" clId="{DF1F343D-9341-4727-9FEE-FE6EE46A63B6}" dt="2024-05-29T07:36:52.878" v="2507" actId="1076"/>
        <pc:sldMkLst>
          <pc:docMk/>
          <pc:sldMk cId="3830024155" sldId="390"/>
        </pc:sldMkLst>
        <pc:spChg chg="del">
          <ac:chgData name="Anna Lihushina" userId="42d4cfdca5d89030" providerId="LiveId" clId="{DF1F343D-9341-4727-9FEE-FE6EE46A63B6}" dt="2024-05-29T07:34:57.453" v="2449" actId="478"/>
          <ac:spMkLst>
            <pc:docMk/>
            <pc:sldMk cId="3830024155" sldId="390"/>
            <ac:spMk id="2" creationId="{1C71FB4D-6799-93E7-DF7A-0D745CECEAE0}"/>
          </ac:spMkLst>
        </pc:spChg>
        <pc:spChg chg="add mod">
          <ac:chgData name="Anna Lihushina" userId="42d4cfdca5d89030" providerId="LiveId" clId="{DF1F343D-9341-4727-9FEE-FE6EE46A63B6}" dt="2024-05-29T07:36:52.878" v="2507" actId="1076"/>
          <ac:spMkLst>
            <pc:docMk/>
            <pc:sldMk cId="3830024155" sldId="390"/>
            <ac:spMk id="3" creationId="{B12C26B0-ED20-6838-8237-82E35E1BA2CA}"/>
          </ac:spMkLst>
        </pc:spChg>
        <pc:spChg chg="mod">
          <ac:chgData name="Anna Lihushina" userId="42d4cfdca5d89030" providerId="LiveId" clId="{DF1F343D-9341-4727-9FEE-FE6EE46A63B6}" dt="2024-05-29T07:35:12.675" v="2452" actId="108"/>
          <ac:spMkLst>
            <pc:docMk/>
            <pc:sldMk cId="3830024155" sldId="390"/>
            <ac:spMk id="6" creationId="{48536AA4-1902-4378-0822-BF2B92C20E52}"/>
          </ac:spMkLst>
        </pc:spChg>
      </pc:sldChg>
      <pc:sldChg chg="addSp modSp add mod ord">
        <pc:chgData name="Anna Lihushina" userId="42d4cfdca5d89030" providerId="LiveId" clId="{DF1F343D-9341-4727-9FEE-FE6EE46A63B6}" dt="2024-05-29T07:38:55.663" v="2550" actId="1036"/>
        <pc:sldMkLst>
          <pc:docMk/>
          <pc:sldMk cId="1763415056" sldId="391"/>
        </pc:sldMkLst>
        <pc:spChg chg="add mod">
          <ac:chgData name="Anna Lihushina" userId="42d4cfdca5d89030" providerId="LiveId" clId="{DF1F343D-9341-4727-9FEE-FE6EE46A63B6}" dt="2024-05-29T07:38:55.663" v="2550" actId="1036"/>
          <ac:spMkLst>
            <pc:docMk/>
            <pc:sldMk cId="1763415056" sldId="391"/>
            <ac:spMk id="2" creationId="{043A82B1-71AB-E829-5F61-0F4D6597DDD8}"/>
          </ac:spMkLst>
        </pc:spChg>
        <pc:spChg chg="mod">
          <ac:chgData name="Anna Lihushina" userId="42d4cfdca5d89030" providerId="LiveId" clId="{DF1F343D-9341-4727-9FEE-FE6EE46A63B6}" dt="2024-05-29T07:38:55.663" v="2550" actId="1036"/>
          <ac:spMkLst>
            <pc:docMk/>
            <pc:sldMk cId="1763415056" sldId="391"/>
            <ac:spMk id="3" creationId="{B12C26B0-ED20-6838-8237-82E35E1BA2CA}"/>
          </ac:spMkLst>
        </pc:spChg>
        <pc:spChg chg="mod">
          <ac:chgData name="Anna Lihushina" userId="42d4cfdca5d89030" providerId="LiveId" clId="{DF1F343D-9341-4727-9FEE-FE6EE46A63B6}" dt="2024-05-29T07:37:54.078" v="2522" actId="20577"/>
          <ac:spMkLst>
            <pc:docMk/>
            <pc:sldMk cId="1763415056" sldId="391"/>
            <ac:spMk id="6" creationId="{48536AA4-1902-4378-0822-BF2B92C20E52}"/>
          </ac:spMkLst>
        </pc:spChg>
      </pc:sldChg>
      <pc:sldChg chg="addSp delSp modSp new mod">
        <pc:chgData name="Anna Lihushina" userId="42d4cfdca5d89030" providerId="LiveId" clId="{DF1F343D-9341-4727-9FEE-FE6EE46A63B6}" dt="2024-05-29T07:48:46.517" v="2913" actId="1076"/>
        <pc:sldMkLst>
          <pc:docMk/>
          <pc:sldMk cId="518634333" sldId="392"/>
        </pc:sldMkLst>
        <pc:spChg chg="del">
          <ac:chgData name="Anna Lihushina" userId="42d4cfdca5d89030" providerId="LiveId" clId="{DF1F343D-9341-4727-9FEE-FE6EE46A63B6}" dt="2024-05-29T07:47:01.066" v="2884" actId="478"/>
          <ac:spMkLst>
            <pc:docMk/>
            <pc:sldMk cId="518634333" sldId="392"/>
            <ac:spMk id="2" creationId="{C1EEBA1C-E1A8-4459-9AA8-7709DB24A727}"/>
          </ac:spMkLst>
        </pc:spChg>
        <pc:spChg chg="mod">
          <ac:chgData name="Anna Lihushina" userId="42d4cfdca5d89030" providerId="LiveId" clId="{DF1F343D-9341-4727-9FEE-FE6EE46A63B6}" dt="2024-05-29T07:47:06.183" v="2887" actId="113"/>
          <ac:spMkLst>
            <pc:docMk/>
            <pc:sldMk cId="518634333" sldId="392"/>
            <ac:spMk id="3" creationId="{BAC2D5DF-6210-9ACB-115F-9413FC960596}"/>
          </ac:spMkLst>
        </pc:spChg>
        <pc:spChg chg="mod">
          <ac:chgData name="Anna Lihushina" userId="42d4cfdca5d89030" providerId="LiveId" clId="{DF1F343D-9341-4727-9FEE-FE6EE46A63B6}" dt="2024-05-29T07:48:14.350" v="2906" actId="1076"/>
          <ac:spMkLst>
            <pc:docMk/>
            <pc:sldMk cId="518634333" sldId="392"/>
            <ac:spMk id="4" creationId="{3CC14FF3-DB5A-B0AA-B3C4-2B830646A262}"/>
          </ac:spMkLst>
        </pc:spChg>
        <pc:picChg chg="add del mod">
          <ac:chgData name="Anna Lihushina" userId="42d4cfdca5d89030" providerId="LiveId" clId="{DF1F343D-9341-4727-9FEE-FE6EE46A63B6}" dt="2024-05-29T07:47:38.874" v="2901" actId="478"/>
          <ac:picMkLst>
            <pc:docMk/>
            <pc:sldMk cId="518634333" sldId="392"/>
            <ac:picMk id="7" creationId="{8D556BFE-3304-CB0F-5A4A-73D5E2B12A17}"/>
          </ac:picMkLst>
        </pc:picChg>
        <pc:picChg chg="add del mod">
          <ac:chgData name="Anna Lihushina" userId="42d4cfdca5d89030" providerId="LiveId" clId="{DF1F343D-9341-4727-9FEE-FE6EE46A63B6}" dt="2024-05-29T07:47:39.533" v="2902" actId="478"/>
          <ac:picMkLst>
            <pc:docMk/>
            <pc:sldMk cId="518634333" sldId="392"/>
            <ac:picMk id="9" creationId="{BC98280F-7802-708B-FD05-0F4713CCACF6}"/>
          </ac:picMkLst>
        </pc:picChg>
        <pc:picChg chg="add mod">
          <ac:chgData name="Anna Lihushina" userId="42d4cfdca5d89030" providerId="LiveId" clId="{DF1F343D-9341-4727-9FEE-FE6EE46A63B6}" dt="2024-05-29T07:48:11.124" v="2905" actId="1076"/>
          <ac:picMkLst>
            <pc:docMk/>
            <pc:sldMk cId="518634333" sldId="392"/>
            <ac:picMk id="11" creationId="{92028CFC-560E-A395-15DC-7FE01A12E269}"/>
          </ac:picMkLst>
        </pc:picChg>
        <pc:picChg chg="add mod">
          <ac:chgData name="Anna Lihushina" userId="42d4cfdca5d89030" providerId="LiveId" clId="{DF1F343D-9341-4727-9FEE-FE6EE46A63B6}" dt="2024-05-29T07:48:46.517" v="2913" actId="1076"/>
          <ac:picMkLst>
            <pc:docMk/>
            <pc:sldMk cId="518634333" sldId="392"/>
            <ac:picMk id="13" creationId="{06881AA2-0F26-1B8B-1840-D701B9516C88}"/>
          </ac:picMkLst>
        </pc:picChg>
      </pc:sldChg>
      <pc:sldMasterChg chg="delSldLayout">
        <pc:chgData name="Anna Lihushina" userId="42d4cfdca5d89030" providerId="LiveId" clId="{DF1F343D-9341-4727-9FEE-FE6EE46A63B6}" dt="2024-05-29T06:45:20.019" v="2094" actId="47"/>
        <pc:sldMasterMkLst>
          <pc:docMk/>
          <pc:sldMasterMk cId="2464305198" sldId="2147483648"/>
        </pc:sldMasterMkLst>
        <pc:sldLayoutChg chg="del">
          <pc:chgData name="Anna Lihushina" userId="42d4cfdca5d89030" providerId="LiveId" clId="{DF1F343D-9341-4727-9FEE-FE6EE46A63B6}" dt="2024-05-29T06:45:20.019" v="2094" actId="47"/>
          <pc:sldLayoutMkLst>
            <pc:docMk/>
            <pc:sldMasterMk cId="2464305198" sldId="2147483648"/>
            <pc:sldLayoutMk cId="2827098914" sldId="2147483706"/>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DA6EEC-5D7D-438E-BC55-F04E2B849622}"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D79B4C8E-DD09-41F7-9ACB-117DF9D9D316}">
      <dgm:prSet custT="1"/>
      <dgm:spPr/>
      <dgm:t>
        <a:bodyPr/>
        <a:lstStyle/>
        <a:p>
          <a:r>
            <a:rPr lang="lv-LV" sz="2400" b="0" i="0" u="none" strike="noStrike" kern="1200" baseline="0" dirty="0">
              <a:solidFill>
                <a:schemeClr val="bg1"/>
              </a:solidFill>
              <a:latin typeface="+mn-lt"/>
              <a:ea typeface="+mn-ea"/>
              <a:cs typeface="+mn-cs"/>
            </a:rPr>
            <a:t>Facebook Business Suite</a:t>
          </a:r>
          <a:r>
            <a:rPr lang="en-US" sz="2400" b="0" i="0" u="none" strike="noStrike" kern="1200" baseline="0" dirty="0">
              <a:solidFill>
                <a:schemeClr val="bg1"/>
              </a:solidFill>
              <a:latin typeface="+mn-lt"/>
              <a:ea typeface="+mn-ea"/>
              <a:cs typeface="+mn-cs"/>
            </a:rPr>
            <a:t>​</a:t>
          </a:r>
        </a:p>
      </dgm:t>
    </dgm:pt>
    <dgm:pt modelId="{7D12B54D-6C7F-4E4C-A2B4-5F2F5D405BF1}" type="parTrans" cxnId="{6F3938BD-E4D8-436A-B16B-1AD0BA227E59}">
      <dgm:prSet/>
      <dgm:spPr/>
      <dgm:t>
        <a:bodyPr/>
        <a:lstStyle/>
        <a:p>
          <a:endParaRPr lang="en-US"/>
        </a:p>
      </dgm:t>
    </dgm:pt>
    <dgm:pt modelId="{B23F88A1-A77F-4E33-B79C-9C78EB2DEFF3}" type="sibTrans" cxnId="{6F3938BD-E4D8-436A-B16B-1AD0BA227E59}">
      <dgm:prSet/>
      <dgm:spPr/>
      <dgm:t>
        <a:bodyPr/>
        <a:lstStyle/>
        <a:p>
          <a:endParaRPr lang="en-US"/>
        </a:p>
      </dgm:t>
    </dgm:pt>
    <dgm:pt modelId="{7A27BE39-7360-4915-ADF4-6DD9C14EBC67}">
      <dgm:prSet custT="1"/>
      <dgm:spPr/>
      <dgm:t>
        <a:bodyPr/>
        <a:lstStyle/>
        <a:p>
          <a:r>
            <a:rPr lang="lv-LV" sz="2400" b="0" i="0" u="none" strike="noStrike" kern="1200" baseline="0" dirty="0">
              <a:solidFill>
                <a:prstClr val="white"/>
              </a:solidFill>
              <a:latin typeface="Avenir Next LT Pro Light"/>
              <a:ea typeface="+mn-ea"/>
              <a:cs typeface="+mn-cs"/>
            </a:rPr>
            <a:t>Instagram App</a:t>
          </a:r>
          <a:br>
            <a:rPr lang="lv-LV" sz="2400" b="0" i="0" u="none" strike="noStrike" kern="1200" baseline="0" dirty="0">
              <a:solidFill>
                <a:prstClr val="white"/>
              </a:solidFill>
              <a:latin typeface="Avenir Next LT Pro Light"/>
              <a:ea typeface="+mn-ea"/>
              <a:cs typeface="+mn-cs"/>
            </a:rPr>
          </a:br>
          <a:r>
            <a:rPr lang="lv-LV" sz="2400" b="0" i="0" u="none" strike="noStrike" kern="1200" baseline="0" dirty="0">
              <a:solidFill>
                <a:prstClr val="white"/>
              </a:solidFill>
              <a:latin typeface="Avenir Next LT Pro Light"/>
              <a:ea typeface="+mn-ea"/>
              <a:cs typeface="+mn-cs"/>
            </a:rPr>
            <a:t> (Professional</a:t>
          </a:r>
          <a:br>
            <a:rPr lang="lv-LV" sz="2400" b="0" i="0" u="none" strike="noStrike" kern="1200" baseline="0" dirty="0">
              <a:solidFill>
                <a:prstClr val="white"/>
              </a:solidFill>
              <a:latin typeface="Avenir Next LT Pro Light"/>
              <a:ea typeface="+mn-ea"/>
              <a:cs typeface="+mn-cs"/>
            </a:rPr>
          </a:br>
          <a:r>
            <a:rPr lang="lv-LV" sz="2400" b="0" i="0" u="none" strike="noStrike" kern="1200" baseline="0" dirty="0">
              <a:solidFill>
                <a:prstClr val="white"/>
              </a:solidFill>
              <a:latin typeface="Avenir Next LT Pro Light"/>
              <a:ea typeface="+mn-ea"/>
              <a:cs typeface="+mn-cs"/>
            </a:rPr>
            <a:t>Account)</a:t>
          </a:r>
          <a:r>
            <a:rPr lang="en-US" sz="2400" b="0" i="0" u="none" strike="noStrike" kern="1200" baseline="0" dirty="0">
              <a:solidFill>
                <a:prstClr val="white"/>
              </a:solidFill>
              <a:latin typeface="Avenir Next LT Pro Light"/>
              <a:ea typeface="+mn-ea"/>
              <a:cs typeface="+mn-cs"/>
            </a:rPr>
            <a:t>​</a:t>
          </a:r>
        </a:p>
      </dgm:t>
    </dgm:pt>
    <dgm:pt modelId="{76060607-92CB-4C2C-B099-34F4AA6BAC00}" type="parTrans" cxnId="{D9C3E486-6C94-48E2-8047-49B38CB8BC1A}">
      <dgm:prSet/>
      <dgm:spPr/>
      <dgm:t>
        <a:bodyPr/>
        <a:lstStyle/>
        <a:p>
          <a:endParaRPr lang="en-US"/>
        </a:p>
      </dgm:t>
    </dgm:pt>
    <dgm:pt modelId="{6310C598-2F0E-4C7F-ACA6-C0DF368641F5}" type="sibTrans" cxnId="{D9C3E486-6C94-48E2-8047-49B38CB8BC1A}">
      <dgm:prSet/>
      <dgm:spPr/>
      <dgm:t>
        <a:bodyPr/>
        <a:lstStyle/>
        <a:p>
          <a:endParaRPr lang="en-US"/>
        </a:p>
      </dgm:t>
    </dgm:pt>
    <dgm:pt modelId="{CCD4CB81-010C-45E9-92B1-B8EA7DC99822}">
      <dgm:prSet custT="1"/>
      <dgm:spPr/>
      <dgm:t>
        <a:bodyPr/>
        <a:lstStyle/>
        <a:p>
          <a:pPr marL="0" lvl="0" indent="0" algn="ctr" defTabSz="1066800">
            <a:lnSpc>
              <a:spcPct val="90000"/>
            </a:lnSpc>
            <a:spcBef>
              <a:spcPct val="0"/>
            </a:spcBef>
            <a:spcAft>
              <a:spcPct val="35000"/>
            </a:spcAft>
            <a:buNone/>
          </a:pPr>
          <a:r>
            <a:rPr lang="lv-LV" sz="2400" b="0" i="0" u="none" strike="noStrike" kern="1200" baseline="0" dirty="0">
              <a:solidFill>
                <a:prstClr val="white"/>
              </a:solidFill>
              <a:latin typeface="Avenir Next LT Pro Light"/>
              <a:ea typeface="+mn-ea"/>
              <a:cs typeface="+mn-cs"/>
            </a:rPr>
            <a:t>Twitter Analytics</a:t>
          </a:r>
          <a:r>
            <a:rPr lang="en-US" sz="2400" b="0" i="0" u="none" strike="noStrike" kern="1200" baseline="0" dirty="0">
              <a:solidFill>
                <a:prstClr val="white"/>
              </a:solidFill>
              <a:latin typeface="Avenir Next LT Pro Light"/>
              <a:ea typeface="+mn-ea"/>
              <a:cs typeface="+mn-cs"/>
            </a:rPr>
            <a:t>​</a:t>
          </a:r>
        </a:p>
      </dgm:t>
    </dgm:pt>
    <dgm:pt modelId="{58CE5C38-CA93-4631-A1AE-3EEB9D9F76E6}" type="parTrans" cxnId="{9988DF5F-08B6-4FD0-AF8C-4E1AF5EDAC55}">
      <dgm:prSet/>
      <dgm:spPr/>
      <dgm:t>
        <a:bodyPr/>
        <a:lstStyle/>
        <a:p>
          <a:endParaRPr lang="en-US"/>
        </a:p>
      </dgm:t>
    </dgm:pt>
    <dgm:pt modelId="{EAEF148A-36C5-4B92-8541-4A72BADBA288}" type="sibTrans" cxnId="{9988DF5F-08B6-4FD0-AF8C-4E1AF5EDAC55}">
      <dgm:prSet/>
      <dgm:spPr/>
      <dgm:t>
        <a:bodyPr/>
        <a:lstStyle/>
        <a:p>
          <a:endParaRPr lang="en-US"/>
        </a:p>
      </dgm:t>
    </dgm:pt>
    <dgm:pt modelId="{2E0C44E9-29B9-492C-A4E9-C374A37F96F6}">
      <dgm:prSet custT="1"/>
      <dgm:spPr/>
      <dgm:t>
        <a:bodyPr/>
        <a:lstStyle/>
        <a:p>
          <a:pPr marL="0" lvl="0" indent="0" algn="ctr" defTabSz="1066800">
            <a:lnSpc>
              <a:spcPct val="90000"/>
            </a:lnSpc>
            <a:spcBef>
              <a:spcPct val="0"/>
            </a:spcBef>
            <a:spcAft>
              <a:spcPct val="35000"/>
            </a:spcAft>
            <a:buNone/>
          </a:pPr>
          <a:r>
            <a:rPr lang="lv-LV" sz="2400" b="0" i="0" u="none" strike="noStrike" kern="1200" baseline="0" dirty="0">
              <a:solidFill>
                <a:prstClr val="white"/>
              </a:solidFill>
              <a:latin typeface="Avenir Next LT Pro Light"/>
              <a:ea typeface="+mn-ea"/>
              <a:cs typeface="+mn-cs"/>
            </a:rPr>
            <a:t>YouTube Studio</a:t>
          </a:r>
          <a:r>
            <a:rPr lang="en-US" sz="2400" b="0" i="0" u="none" strike="noStrike" kern="1200" baseline="0" dirty="0">
              <a:solidFill>
                <a:prstClr val="white"/>
              </a:solidFill>
              <a:latin typeface="Avenir Next LT Pro Light"/>
              <a:ea typeface="+mn-ea"/>
              <a:cs typeface="+mn-cs"/>
            </a:rPr>
            <a:t>​</a:t>
          </a:r>
        </a:p>
      </dgm:t>
    </dgm:pt>
    <dgm:pt modelId="{F1A7AC7E-ADDD-4258-BA9D-75378F56FA71}" type="parTrans" cxnId="{2B203562-F009-44B0-A5B2-50F3E80ABFEA}">
      <dgm:prSet/>
      <dgm:spPr/>
      <dgm:t>
        <a:bodyPr/>
        <a:lstStyle/>
        <a:p>
          <a:endParaRPr lang="en-US"/>
        </a:p>
      </dgm:t>
    </dgm:pt>
    <dgm:pt modelId="{D1C338D1-2EDD-43D9-9000-CB8A5EB889BD}" type="sibTrans" cxnId="{2B203562-F009-44B0-A5B2-50F3E80ABFEA}">
      <dgm:prSet/>
      <dgm:spPr/>
      <dgm:t>
        <a:bodyPr/>
        <a:lstStyle/>
        <a:p>
          <a:endParaRPr lang="en-US"/>
        </a:p>
      </dgm:t>
    </dgm:pt>
    <dgm:pt modelId="{1E8D0056-2E8D-4BC8-842F-0681101AD0F7}">
      <dgm:prSet custT="1"/>
      <dgm:spPr/>
      <dgm:t>
        <a:bodyPr/>
        <a:lstStyle/>
        <a:p>
          <a:pPr marL="0" lvl="0" indent="0" algn="ctr" defTabSz="1066800">
            <a:lnSpc>
              <a:spcPct val="90000"/>
            </a:lnSpc>
            <a:spcBef>
              <a:spcPct val="0"/>
            </a:spcBef>
            <a:spcAft>
              <a:spcPct val="35000"/>
            </a:spcAft>
            <a:buNone/>
          </a:pPr>
          <a:r>
            <a:rPr lang="lv-LV" sz="2000" b="0" i="0" u="none" strike="noStrike" kern="1200" baseline="0" dirty="0">
              <a:solidFill>
                <a:prstClr val="white"/>
              </a:solidFill>
              <a:latin typeface="Avenir Next LT Pro Light"/>
              <a:ea typeface="+mn-ea"/>
              <a:cs typeface="+mn-cs"/>
            </a:rPr>
            <a:t>Reddit's own analytics </a:t>
          </a:r>
          <a:br>
            <a:rPr lang="lv-LV" sz="2000" b="0" i="0" u="none" strike="noStrike" kern="1200" baseline="0" dirty="0">
              <a:solidFill>
                <a:prstClr val="white"/>
              </a:solidFill>
              <a:latin typeface="Avenir Next LT Pro Light"/>
              <a:ea typeface="+mn-ea"/>
              <a:cs typeface="+mn-cs"/>
            </a:rPr>
          </a:br>
          <a:r>
            <a:rPr lang="lv-LV" sz="2000" b="0" i="0" u="none" strike="noStrike" kern="1200" baseline="0" dirty="0">
              <a:solidFill>
                <a:prstClr val="white"/>
              </a:solidFill>
              <a:latin typeface="Avenir Next LT Pro Light"/>
              <a:ea typeface="+mn-ea"/>
              <a:cs typeface="+mn-cs"/>
            </a:rPr>
            <a:t>(Reddit Insights) and</a:t>
          </a:r>
          <a:br>
            <a:rPr lang="lv-LV" sz="2000" b="0" i="0" u="none" strike="noStrike" kern="1200" baseline="0" dirty="0">
              <a:solidFill>
                <a:prstClr val="white"/>
              </a:solidFill>
              <a:latin typeface="Avenir Next LT Pro Light"/>
              <a:ea typeface="+mn-ea"/>
              <a:cs typeface="+mn-cs"/>
            </a:rPr>
          </a:br>
          <a:r>
            <a:rPr lang="lv-LV" sz="2000" b="0" i="0" u="none" strike="noStrike" kern="1200" baseline="0" dirty="0">
              <a:solidFill>
                <a:prstClr val="white"/>
              </a:solidFill>
              <a:latin typeface="Avenir Next LT Pro Light"/>
              <a:ea typeface="+mn-ea"/>
              <a:cs typeface="+mn-cs"/>
            </a:rPr>
            <a:t>third-party</a:t>
          </a:r>
          <a:br>
            <a:rPr lang="lv-LV" sz="2000" b="0" i="0" u="none" strike="noStrike" kern="1200" baseline="0" dirty="0">
              <a:solidFill>
                <a:prstClr val="white"/>
              </a:solidFill>
              <a:latin typeface="Avenir Next LT Pro Light"/>
              <a:ea typeface="+mn-ea"/>
              <a:cs typeface="+mn-cs"/>
            </a:rPr>
          </a:br>
          <a:r>
            <a:rPr lang="lv-LV" sz="2000" b="0" i="0" u="none" strike="noStrike" kern="1200" baseline="0" dirty="0">
              <a:solidFill>
                <a:prstClr val="white"/>
              </a:solidFill>
              <a:latin typeface="Avenir Next LT Pro Light"/>
              <a:ea typeface="+mn-ea"/>
              <a:cs typeface="+mn-cs"/>
            </a:rPr>
            <a:t>tools like Later</a:t>
          </a:r>
          <a:endParaRPr lang="en-US" sz="2000" b="0" i="0" u="none" strike="noStrike" kern="1200" baseline="0" dirty="0">
            <a:solidFill>
              <a:prstClr val="white"/>
            </a:solidFill>
            <a:latin typeface="Avenir Next LT Pro Light"/>
            <a:ea typeface="+mn-ea"/>
            <a:cs typeface="+mn-cs"/>
          </a:endParaRPr>
        </a:p>
      </dgm:t>
    </dgm:pt>
    <dgm:pt modelId="{32776535-A12F-422C-B47F-1BDCEB669785}" type="parTrans" cxnId="{A787BFDC-8123-42A6-9A17-8F4573070D5D}">
      <dgm:prSet/>
      <dgm:spPr/>
      <dgm:t>
        <a:bodyPr/>
        <a:lstStyle/>
        <a:p>
          <a:endParaRPr lang="en-US"/>
        </a:p>
      </dgm:t>
    </dgm:pt>
    <dgm:pt modelId="{C7088515-4605-4024-BD77-3F1BE3F00439}" type="sibTrans" cxnId="{A787BFDC-8123-42A6-9A17-8F4573070D5D}">
      <dgm:prSet/>
      <dgm:spPr/>
      <dgm:t>
        <a:bodyPr/>
        <a:lstStyle/>
        <a:p>
          <a:endParaRPr lang="en-US"/>
        </a:p>
      </dgm:t>
    </dgm:pt>
    <dgm:pt modelId="{82C54368-5C3A-4C62-8024-EE6904D7D5A4}" type="pres">
      <dgm:prSet presAssocID="{65DA6EEC-5D7D-438E-BC55-F04E2B849622}" presName="diagram" presStyleCnt="0">
        <dgm:presLayoutVars>
          <dgm:dir/>
          <dgm:resizeHandles val="exact"/>
        </dgm:presLayoutVars>
      </dgm:prSet>
      <dgm:spPr/>
    </dgm:pt>
    <dgm:pt modelId="{63E044DD-B58D-432A-85AB-3289BCC69D98}" type="pres">
      <dgm:prSet presAssocID="{D79B4C8E-DD09-41F7-9ACB-117DF9D9D316}" presName="node" presStyleLbl="node1" presStyleIdx="0" presStyleCnt="5">
        <dgm:presLayoutVars>
          <dgm:bulletEnabled val="1"/>
        </dgm:presLayoutVars>
      </dgm:prSet>
      <dgm:spPr/>
    </dgm:pt>
    <dgm:pt modelId="{37BDD144-FDB1-413A-AF06-5A17C2F3BECE}" type="pres">
      <dgm:prSet presAssocID="{B23F88A1-A77F-4E33-B79C-9C78EB2DEFF3}" presName="sibTrans" presStyleCnt="0"/>
      <dgm:spPr/>
    </dgm:pt>
    <dgm:pt modelId="{E06FE072-C88E-4326-840C-DCF7A36526BB}" type="pres">
      <dgm:prSet presAssocID="{7A27BE39-7360-4915-ADF4-6DD9C14EBC67}" presName="node" presStyleLbl="node1" presStyleIdx="1" presStyleCnt="5">
        <dgm:presLayoutVars>
          <dgm:bulletEnabled val="1"/>
        </dgm:presLayoutVars>
      </dgm:prSet>
      <dgm:spPr/>
    </dgm:pt>
    <dgm:pt modelId="{2DD9F64B-F95D-46F2-B2CB-4764AA326B53}" type="pres">
      <dgm:prSet presAssocID="{6310C598-2F0E-4C7F-ACA6-C0DF368641F5}" presName="sibTrans" presStyleCnt="0"/>
      <dgm:spPr/>
    </dgm:pt>
    <dgm:pt modelId="{BFFFB977-802E-4A07-8365-E149C62EB9B0}" type="pres">
      <dgm:prSet presAssocID="{CCD4CB81-010C-45E9-92B1-B8EA7DC99822}" presName="node" presStyleLbl="node1" presStyleIdx="2" presStyleCnt="5">
        <dgm:presLayoutVars>
          <dgm:bulletEnabled val="1"/>
        </dgm:presLayoutVars>
      </dgm:prSet>
      <dgm:spPr/>
    </dgm:pt>
    <dgm:pt modelId="{9AA453C2-5CD3-4202-89AB-5892111C58A2}" type="pres">
      <dgm:prSet presAssocID="{EAEF148A-36C5-4B92-8541-4A72BADBA288}" presName="sibTrans" presStyleCnt="0"/>
      <dgm:spPr/>
    </dgm:pt>
    <dgm:pt modelId="{18AC95B2-AD9B-4999-A979-E6A73721A47E}" type="pres">
      <dgm:prSet presAssocID="{2E0C44E9-29B9-492C-A4E9-C374A37F96F6}" presName="node" presStyleLbl="node1" presStyleIdx="3" presStyleCnt="5">
        <dgm:presLayoutVars>
          <dgm:bulletEnabled val="1"/>
        </dgm:presLayoutVars>
      </dgm:prSet>
      <dgm:spPr/>
    </dgm:pt>
    <dgm:pt modelId="{2BCC2EE3-8361-41A3-9083-AB8E308249E1}" type="pres">
      <dgm:prSet presAssocID="{D1C338D1-2EDD-43D9-9000-CB8A5EB889BD}" presName="sibTrans" presStyleCnt="0"/>
      <dgm:spPr/>
    </dgm:pt>
    <dgm:pt modelId="{91C633F2-DC0B-4ED6-9D6B-D2198EBFBC58}" type="pres">
      <dgm:prSet presAssocID="{1E8D0056-2E8D-4BC8-842F-0681101AD0F7}" presName="node" presStyleLbl="node1" presStyleIdx="4" presStyleCnt="5">
        <dgm:presLayoutVars>
          <dgm:bulletEnabled val="1"/>
        </dgm:presLayoutVars>
      </dgm:prSet>
      <dgm:spPr/>
    </dgm:pt>
  </dgm:ptLst>
  <dgm:cxnLst>
    <dgm:cxn modelId="{C7BEF118-9E08-40FD-AA27-011B7044D278}" type="presOf" srcId="{7A27BE39-7360-4915-ADF4-6DD9C14EBC67}" destId="{E06FE072-C88E-4326-840C-DCF7A36526BB}" srcOrd="0" destOrd="0" presId="urn:microsoft.com/office/officeart/2005/8/layout/default"/>
    <dgm:cxn modelId="{570C4B1C-3A5A-4194-A976-39E55FF4ABC5}" type="presOf" srcId="{2E0C44E9-29B9-492C-A4E9-C374A37F96F6}" destId="{18AC95B2-AD9B-4999-A979-E6A73721A47E}" srcOrd="0" destOrd="0" presId="urn:microsoft.com/office/officeart/2005/8/layout/default"/>
    <dgm:cxn modelId="{96E3963C-C8A4-456A-AAE3-B73B16CED194}" type="presOf" srcId="{1E8D0056-2E8D-4BC8-842F-0681101AD0F7}" destId="{91C633F2-DC0B-4ED6-9D6B-D2198EBFBC58}" srcOrd="0" destOrd="0" presId="urn:microsoft.com/office/officeart/2005/8/layout/default"/>
    <dgm:cxn modelId="{9988DF5F-08B6-4FD0-AF8C-4E1AF5EDAC55}" srcId="{65DA6EEC-5D7D-438E-BC55-F04E2B849622}" destId="{CCD4CB81-010C-45E9-92B1-B8EA7DC99822}" srcOrd="2" destOrd="0" parTransId="{58CE5C38-CA93-4631-A1AE-3EEB9D9F76E6}" sibTransId="{EAEF148A-36C5-4B92-8541-4A72BADBA288}"/>
    <dgm:cxn modelId="{2B203562-F009-44B0-A5B2-50F3E80ABFEA}" srcId="{65DA6EEC-5D7D-438E-BC55-F04E2B849622}" destId="{2E0C44E9-29B9-492C-A4E9-C374A37F96F6}" srcOrd="3" destOrd="0" parTransId="{F1A7AC7E-ADDD-4258-BA9D-75378F56FA71}" sibTransId="{D1C338D1-2EDD-43D9-9000-CB8A5EB889BD}"/>
    <dgm:cxn modelId="{D9C3E486-6C94-48E2-8047-49B38CB8BC1A}" srcId="{65DA6EEC-5D7D-438E-BC55-F04E2B849622}" destId="{7A27BE39-7360-4915-ADF4-6DD9C14EBC67}" srcOrd="1" destOrd="0" parTransId="{76060607-92CB-4C2C-B099-34F4AA6BAC00}" sibTransId="{6310C598-2F0E-4C7F-ACA6-C0DF368641F5}"/>
    <dgm:cxn modelId="{2EA3D7A5-B4B1-43A2-B592-8A7A09402828}" type="presOf" srcId="{CCD4CB81-010C-45E9-92B1-B8EA7DC99822}" destId="{BFFFB977-802E-4A07-8365-E149C62EB9B0}" srcOrd="0" destOrd="0" presId="urn:microsoft.com/office/officeart/2005/8/layout/default"/>
    <dgm:cxn modelId="{6F3938BD-E4D8-436A-B16B-1AD0BA227E59}" srcId="{65DA6EEC-5D7D-438E-BC55-F04E2B849622}" destId="{D79B4C8E-DD09-41F7-9ACB-117DF9D9D316}" srcOrd="0" destOrd="0" parTransId="{7D12B54D-6C7F-4E4C-A2B4-5F2F5D405BF1}" sibTransId="{B23F88A1-A77F-4E33-B79C-9C78EB2DEFF3}"/>
    <dgm:cxn modelId="{A787BFDC-8123-42A6-9A17-8F4573070D5D}" srcId="{65DA6EEC-5D7D-438E-BC55-F04E2B849622}" destId="{1E8D0056-2E8D-4BC8-842F-0681101AD0F7}" srcOrd="4" destOrd="0" parTransId="{32776535-A12F-422C-B47F-1BDCEB669785}" sibTransId="{C7088515-4605-4024-BD77-3F1BE3F00439}"/>
    <dgm:cxn modelId="{DC1110E6-42DC-4298-9C29-C0BA9E181973}" type="presOf" srcId="{D79B4C8E-DD09-41F7-9ACB-117DF9D9D316}" destId="{63E044DD-B58D-432A-85AB-3289BCC69D98}" srcOrd="0" destOrd="0" presId="urn:microsoft.com/office/officeart/2005/8/layout/default"/>
    <dgm:cxn modelId="{1823E3FF-DB97-4F95-BCDC-7C7EA25E83AD}" type="presOf" srcId="{65DA6EEC-5D7D-438E-BC55-F04E2B849622}" destId="{82C54368-5C3A-4C62-8024-EE6904D7D5A4}" srcOrd="0" destOrd="0" presId="urn:microsoft.com/office/officeart/2005/8/layout/default"/>
    <dgm:cxn modelId="{49A382A6-F415-490C-B788-BA7A96C761B1}" type="presParOf" srcId="{82C54368-5C3A-4C62-8024-EE6904D7D5A4}" destId="{63E044DD-B58D-432A-85AB-3289BCC69D98}" srcOrd="0" destOrd="0" presId="urn:microsoft.com/office/officeart/2005/8/layout/default"/>
    <dgm:cxn modelId="{F15704A1-BCF4-45F2-B629-4B968CCA5FEB}" type="presParOf" srcId="{82C54368-5C3A-4C62-8024-EE6904D7D5A4}" destId="{37BDD144-FDB1-413A-AF06-5A17C2F3BECE}" srcOrd="1" destOrd="0" presId="urn:microsoft.com/office/officeart/2005/8/layout/default"/>
    <dgm:cxn modelId="{1B509D45-B7FA-4502-ABDE-8D02B9B1E712}" type="presParOf" srcId="{82C54368-5C3A-4C62-8024-EE6904D7D5A4}" destId="{E06FE072-C88E-4326-840C-DCF7A36526BB}" srcOrd="2" destOrd="0" presId="urn:microsoft.com/office/officeart/2005/8/layout/default"/>
    <dgm:cxn modelId="{92808F7A-865F-42BB-83E3-717F127DD734}" type="presParOf" srcId="{82C54368-5C3A-4C62-8024-EE6904D7D5A4}" destId="{2DD9F64B-F95D-46F2-B2CB-4764AA326B53}" srcOrd="3" destOrd="0" presId="urn:microsoft.com/office/officeart/2005/8/layout/default"/>
    <dgm:cxn modelId="{96B1B9B9-60CF-4F3E-91FA-211A8E362C73}" type="presParOf" srcId="{82C54368-5C3A-4C62-8024-EE6904D7D5A4}" destId="{BFFFB977-802E-4A07-8365-E149C62EB9B0}" srcOrd="4" destOrd="0" presId="urn:microsoft.com/office/officeart/2005/8/layout/default"/>
    <dgm:cxn modelId="{F7F40C4C-0FEB-4222-B684-A02368113727}" type="presParOf" srcId="{82C54368-5C3A-4C62-8024-EE6904D7D5A4}" destId="{9AA453C2-5CD3-4202-89AB-5892111C58A2}" srcOrd="5" destOrd="0" presId="urn:microsoft.com/office/officeart/2005/8/layout/default"/>
    <dgm:cxn modelId="{6E69FB1C-1869-4D23-99AC-793FA379C352}" type="presParOf" srcId="{82C54368-5C3A-4C62-8024-EE6904D7D5A4}" destId="{18AC95B2-AD9B-4999-A979-E6A73721A47E}" srcOrd="6" destOrd="0" presId="urn:microsoft.com/office/officeart/2005/8/layout/default"/>
    <dgm:cxn modelId="{749209A6-0812-4DD6-A7E4-FE6AD42977C5}" type="presParOf" srcId="{82C54368-5C3A-4C62-8024-EE6904D7D5A4}" destId="{2BCC2EE3-8361-41A3-9083-AB8E308249E1}" srcOrd="7" destOrd="0" presId="urn:microsoft.com/office/officeart/2005/8/layout/default"/>
    <dgm:cxn modelId="{CF493A91-8181-4686-AFDD-D26A72DC5638}" type="presParOf" srcId="{82C54368-5C3A-4C62-8024-EE6904D7D5A4}" destId="{91C633F2-DC0B-4ED6-9D6B-D2198EBFBC58}"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F21352-6CFA-4306-A988-9264DBB1BD50}" type="doc">
      <dgm:prSet loTypeId="urn:microsoft.com/office/officeart/2018/2/layout/IconVerticalSolidList" loCatId="icon" qsTypeId="urn:microsoft.com/office/officeart/2005/8/quickstyle/simple4" qsCatId="simple" csTypeId="urn:microsoft.com/office/officeart/2005/8/colors/accent2_2" csCatId="accent2" phldr="1"/>
      <dgm:spPr/>
      <dgm:t>
        <a:bodyPr/>
        <a:lstStyle/>
        <a:p>
          <a:endParaRPr lang="en-US"/>
        </a:p>
      </dgm:t>
    </dgm:pt>
    <dgm:pt modelId="{55768735-DC8E-4277-A557-14673E7FA816}">
      <dgm:prSet/>
      <dgm:spPr/>
      <dgm:t>
        <a:bodyPr/>
        <a:lstStyle/>
        <a:p>
          <a:pPr>
            <a:lnSpc>
              <a:spcPct val="100000"/>
            </a:lnSpc>
          </a:pPr>
          <a:r>
            <a:rPr lang="en-US" b="1" i="0" u="none" dirty="0"/>
            <a:t>Social media:</a:t>
          </a:r>
          <a:r>
            <a:rPr lang="en-US" b="0" i="0" u="none" dirty="0"/>
            <a:t> develop a social media calendar and create the platform-specific content. Engage with followers through comments, shares, and direct messages.</a:t>
          </a:r>
          <a:endParaRPr lang="en-US" dirty="0"/>
        </a:p>
      </dgm:t>
    </dgm:pt>
    <dgm:pt modelId="{61A8AE8B-7CA7-4AFB-A005-0ADDDC1F6000}" type="parTrans" cxnId="{1DF2926F-55C6-49D7-9743-9AB39B594E40}">
      <dgm:prSet/>
      <dgm:spPr/>
      <dgm:t>
        <a:bodyPr/>
        <a:lstStyle/>
        <a:p>
          <a:endParaRPr lang="en-US"/>
        </a:p>
      </dgm:t>
    </dgm:pt>
    <dgm:pt modelId="{D0D87EB4-E4A9-453F-87A7-149D4159927E}" type="sibTrans" cxnId="{1DF2926F-55C6-49D7-9743-9AB39B594E40}">
      <dgm:prSet/>
      <dgm:spPr/>
      <dgm:t>
        <a:bodyPr/>
        <a:lstStyle/>
        <a:p>
          <a:endParaRPr lang="en-US"/>
        </a:p>
      </dgm:t>
    </dgm:pt>
    <dgm:pt modelId="{C2740249-D970-45B9-BC1F-A05FDB5D820D}">
      <dgm:prSet/>
      <dgm:spPr/>
      <dgm:t>
        <a:bodyPr/>
        <a:lstStyle/>
        <a:p>
          <a:pPr>
            <a:lnSpc>
              <a:spcPct val="100000"/>
            </a:lnSpc>
          </a:pPr>
          <a:r>
            <a:rPr lang="en-US" b="1" i="0" u="none" dirty="0"/>
            <a:t>Email marketing:</a:t>
          </a:r>
          <a:r>
            <a:rPr lang="en-US" b="0" i="0" u="none" dirty="0"/>
            <a:t> build and segment email list to target different audience groups. Use email marketing platform to design and send newsletters, including call-to-actions and personalized content emails.</a:t>
          </a:r>
          <a:r>
            <a:rPr lang="en-US" b="0" i="0" dirty="0"/>
            <a:t>.​</a:t>
          </a:r>
          <a:endParaRPr lang="en-US" dirty="0"/>
        </a:p>
      </dgm:t>
    </dgm:pt>
    <dgm:pt modelId="{C4BE7BB3-D070-49DA-90DC-D4A4407765BA}" type="parTrans" cxnId="{E2E11906-BB5B-4B9B-8C15-F8E2EBF9E0C5}">
      <dgm:prSet/>
      <dgm:spPr/>
      <dgm:t>
        <a:bodyPr/>
        <a:lstStyle/>
        <a:p>
          <a:endParaRPr lang="en-US"/>
        </a:p>
      </dgm:t>
    </dgm:pt>
    <dgm:pt modelId="{B2BD4FD0-12B7-47F3-AA2E-682C558C9866}" type="sibTrans" cxnId="{E2E11906-BB5B-4B9B-8C15-F8E2EBF9E0C5}">
      <dgm:prSet/>
      <dgm:spPr/>
      <dgm:t>
        <a:bodyPr/>
        <a:lstStyle/>
        <a:p>
          <a:endParaRPr lang="en-US"/>
        </a:p>
      </dgm:t>
    </dgm:pt>
    <dgm:pt modelId="{77D47865-9524-4537-A379-3FC9387EDF8D}">
      <dgm:prSet/>
      <dgm:spPr/>
      <dgm:t>
        <a:bodyPr/>
        <a:lstStyle/>
        <a:p>
          <a:pPr>
            <a:lnSpc>
              <a:spcPct val="100000"/>
            </a:lnSpc>
          </a:pPr>
          <a:r>
            <a:rPr lang="en-US" b="1" i="0" u="none" dirty="0"/>
            <a:t>Partnership:</a:t>
          </a:r>
          <a:r>
            <a:rPr lang="en-US" b="0" i="0" u="none" dirty="0"/>
            <a:t> collaborate with influencers and industry publications for guests posts and join campaigns.</a:t>
          </a:r>
          <a:endParaRPr lang="en-US" dirty="0"/>
        </a:p>
      </dgm:t>
    </dgm:pt>
    <dgm:pt modelId="{404EDFA2-F2EA-4F45-838A-0B6E13EE6BC8}" type="parTrans" cxnId="{C3653915-80A8-4910-A820-8A7A6AF1C2E9}">
      <dgm:prSet/>
      <dgm:spPr/>
      <dgm:t>
        <a:bodyPr/>
        <a:lstStyle/>
        <a:p>
          <a:endParaRPr lang="en-US"/>
        </a:p>
      </dgm:t>
    </dgm:pt>
    <dgm:pt modelId="{5229300B-364E-45B8-84ED-A71F5F6FF767}" type="sibTrans" cxnId="{C3653915-80A8-4910-A820-8A7A6AF1C2E9}">
      <dgm:prSet/>
      <dgm:spPr/>
      <dgm:t>
        <a:bodyPr/>
        <a:lstStyle/>
        <a:p>
          <a:endParaRPr lang="en-US"/>
        </a:p>
      </dgm:t>
    </dgm:pt>
    <dgm:pt modelId="{7AEB592E-B812-4FE4-90F1-373C1D887426}">
      <dgm:prSet/>
      <dgm:spPr/>
      <dgm:t>
        <a:bodyPr/>
        <a:lstStyle/>
        <a:p>
          <a:pPr>
            <a:lnSpc>
              <a:spcPct val="100000"/>
            </a:lnSpc>
          </a:pPr>
          <a:r>
            <a:rPr lang="en-US" b="1" i="0" u="none" dirty="0"/>
            <a:t>Content syndication:</a:t>
          </a:r>
          <a:r>
            <a:rPr lang="en-US" b="0" i="0" u="none" dirty="0"/>
            <a:t> syndicate content on platform like </a:t>
          </a:r>
          <a:r>
            <a:rPr lang="en-US" b="0" i="0" u="none" dirty="0" err="1"/>
            <a:t>Medim</a:t>
          </a:r>
          <a:r>
            <a:rPr lang="en-US" b="0" i="0" u="none" dirty="0"/>
            <a:t> or Reddit and industry-specific sited. Use tags to avoid duplicates. </a:t>
          </a:r>
          <a:r>
            <a:rPr lang="en-US" b="0" i="0" dirty="0"/>
            <a:t>​</a:t>
          </a:r>
          <a:endParaRPr lang="en-US" dirty="0"/>
        </a:p>
      </dgm:t>
    </dgm:pt>
    <dgm:pt modelId="{AFB32163-6D48-478B-A3B9-5A01C4200754}" type="parTrans" cxnId="{422D6626-E349-4588-AFF7-0B4C4857A9A4}">
      <dgm:prSet/>
      <dgm:spPr/>
      <dgm:t>
        <a:bodyPr/>
        <a:lstStyle/>
        <a:p>
          <a:endParaRPr lang="en-US"/>
        </a:p>
      </dgm:t>
    </dgm:pt>
    <dgm:pt modelId="{1D8C7F34-6356-4C22-AEC8-8FDD529D646B}" type="sibTrans" cxnId="{422D6626-E349-4588-AFF7-0B4C4857A9A4}">
      <dgm:prSet/>
      <dgm:spPr/>
      <dgm:t>
        <a:bodyPr/>
        <a:lstStyle/>
        <a:p>
          <a:endParaRPr lang="en-US"/>
        </a:p>
      </dgm:t>
    </dgm:pt>
    <dgm:pt modelId="{322516CD-EA33-46C0-82AD-60D772391EB8}">
      <dgm:prSet/>
      <dgm:spPr/>
      <dgm:t>
        <a:bodyPr/>
        <a:lstStyle/>
        <a:p>
          <a:pPr>
            <a:lnSpc>
              <a:spcPct val="100000"/>
            </a:lnSpc>
          </a:pPr>
          <a:r>
            <a:rPr lang="en-US" b="1" i="0" u="none" dirty="0"/>
            <a:t>Community engagement:</a:t>
          </a:r>
          <a:r>
            <a:rPr lang="en-US" b="0" i="0" u="none" dirty="0"/>
            <a:t> Participate in relevant online forums and groups such as Goodreads and Reddit.</a:t>
          </a:r>
          <a:endParaRPr lang="en-US" dirty="0"/>
        </a:p>
      </dgm:t>
    </dgm:pt>
    <dgm:pt modelId="{828B2599-0EC1-48D2-B8AA-58AB989005A8}" type="parTrans" cxnId="{0331A2E8-75BE-49EF-84E3-C0E5FCBFF13F}">
      <dgm:prSet/>
      <dgm:spPr/>
      <dgm:t>
        <a:bodyPr/>
        <a:lstStyle/>
        <a:p>
          <a:endParaRPr lang="en-US"/>
        </a:p>
      </dgm:t>
    </dgm:pt>
    <dgm:pt modelId="{D5D2D362-2C02-48A1-BCE2-E08D223FDB4B}" type="sibTrans" cxnId="{0331A2E8-75BE-49EF-84E3-C0E5FCBFF13F}">
      <dgm:prSet/>
      <dgm:spPr/>
      <dgm:t>
        <a:bodyPr/>
        <a:lstStyle/>
        <a:p>
          <a:endParaRPr lang="en-US"/>
        </a:p>
      </dgm:t>
    </dgm:pt>
    <dgm:pt modelId="{7C920398-0A61-468E-8E1E-AC8285C120AB}" type="pres">
      <dgm:prSet presAssocID="{D7F21352-6CFA-4306-A988-9264DBB1BD50}" presName="root" presStyleCnt="0">
        <dgm:presLayoutVars>
          <dgm:dir/>
          <dgm:resizeHandles val="exact"/>
        </dgm:presLayoutVars>
      </dgm:prSet>
      <dgm:spPr/>
    </dgm:pt>
    <dgm:pt modelId="{6F394247-C8E6-472A-AB93-60E9EB0DAE88}" type="pres">
      <dgm:prSet presAssocID="{55768735-DC8E-4277-A557-14673E7FA816}" presName="compNode" presStyleCnt="0"/>
      <dgm:spPr/>
    </dgm:pt>
    <dgm:pt modelId="{7F34A886-3CAD-4589-AEBE-74DCADC20355}" type="pres">
      <dgm:prSet presAssocID="{55768735-DC8E-4277-A557-14673E7FA816}" presName="bgRect" presStyleLbl="bgShp" presStyleIdx="0" presStyleCnt="5"/>
      <dgm:spPr/>
    </dgm:pt>
    <dgm:pt modelId="{8F66E68B-26C8-4CF6-B2EC-6EDFFE13C079}" type="pres">
      <dgm:prSet presAssocID="{55768735-DC8E-4277-A557-14673E7FA81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Online Network with solid fill"/>
        </a:ext>
      </dgm:extLst>
    </dgm:pt>
    <dgm:pt modelId="{0A7ACF2E-B238-485A-9F01-A6FF3C4D5D4A}" type="pres">
      <dgm:prSet presAssocID="{55768735-DC8E-4277-A557-14673E7FA816}" presName="spaceRect" presStyleCnt="0"/>
      <dgm:spPr/>
    </dgm:pt>
    <dgm:pt modelId="{4576ABBA-7AFA-4B9C-8C6B-337B6E2A514B}" type="pres">
      <dgm:prSet presAssocID="{55768735-DC8E-4277-A557-14673E7FA816}" presName="parTx" presStyleLbl="revTx" presStyleIdx="0" presStyleCnt="5">
        <dgm:presLayoutVars>
          <dgm:chMax val="0"/>
          <dgm:chPref val="0"/>
        </dgm:presLayoutVars>
      </dgm:prSet>
      <dgm:spPr/>
    </dgm:pt>
    <dgm:pt modelId="{82916246-02F7-44DE-8D11-9D2063429685}" type="pres">
      <dgm:prSet presAssocID="{D0D87EB4-E4A9-453F-87A7-149D4159927E}" presName="sibTrans" presStyleCnt="0"/>
      <dgm:spPr/>
    </dgm:pt>
    <dgm:pt modelId="{1F0C2B10-4B11-48E8-B896-09A508A80743}" type="pres">
      <dgm:prSet presAssocID="{C2740249-D970-45B9-BC1F-A05FDB5D820D}" presName="compNode" presStyleCnt="0"/>
      <dgm:spPr/>
    </dgm:pt>
    <dgm:pt modelId="{9A329A0D-CBB6-4996-8D4E-BB26B32BE168}" type="pres">
      <dgm:prSet presAssocID="{C2740249-D970-45B9-BC1F-A05FDB5D820D}" presName="bgRect" presStyleLbl="bgShp" presStyleIdx="1" presStyleCnt="5"/>
      <dgm:spPr/>
    </dgm:pt>
    <dgm:pt modelId="{00B95CAA-EAAC-4DAC-B60F-ECD46301346C}" type="pres">
      <dgm:prSet presAssocID="{C2740249-D970-45B9-BC1F-A05FDB5D820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Email with solid fill"/>
        </a:ext>
      </dgm:extLst>
    </dgm:pt>
    <dgm:pt modelId="{04EBEB09-56E1-43F1-9264-6C589BE38A9D}" type="pres">
      <dgm:prSet presAssocID="{C2740249-D970-45B9-BC1F-A05FDB5D820D}" presName="spaceRect" presStyleCnt="0"/>
      <dgm:spPr/>
    </dgm:pt>
    <dgm:pt modelId="{77E9E6F2-B3D2-4077-92B0-9141D53688BF}" type="pres">
      <dgm:prSet presAssocID="{C2740249-D970-45B9-BC1F-A05FDB5D820D}" presName="parTx" presStyleLbl="revTx" presStyleIdx="1" presStyleCnt="5">
        <dgm:presLayoutVars>
          <dgm:chMax val="0"/>
          <dgm:chPref val="0"/>
        </dgm:presLayoutVars>
      </dgm:prSet>
      <dgm:spPr/>
    </dgm:pt>
    <dgm:pt modelId="{F3C93404-AD2F-493C-BEE8-FDA5DFAD8002}" type="pres">
      <dgm:prSet presAssocID="{B2BD4FD0-12B7-47F3-AA2E-682C558C9866}" presName="sibTrans" presStyleCnt="0"/>
      <dgm:spPr/>
    </dgm:pt>
    <dgm:pt modelId="{E991D005-7A6E-425E-98C7-CA8ABDD7ED83}" type="pres">
      <dgm:prSet presAssocID="{77D47865-9524-4537-A379-3FC9387EDF8D}" presName="compNode" presStyleCnt="0"/>
      <dgm:spPr/>
    </dgm:pt>
    <dgm:pt modelId="{8576E4D1-C1D4-4FF3-A598-D09F7FB5BC6B}" type="pres">
      <dgm:prSet presAssocID="{77D47865-9524-4537-A379-3FC9387EDF8D}" presName="bgRect" presStyleLbl="bgShp" presStyleIdx="2" presStyleCnt="5"/>
      <dgm:spPr/>
    </dgm:pt>
    <dgm:pt modelId="{B0122A9C-B6BB-4CDB-80C1-415507B8AFEC}" type="pres">
      <dgm:prSet presAssocID="{77D47865-9524-4537-A379-3FC9387EDF8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oardroom with solid fill"/>
        </a:ext>
      </dgm:extLst>
    </dgm:pt>
    <dgm:pt modelId="{9232F88E-4223-41BF-95FF-F7DAB4692DEF}" type="pres">
      <dgm:prSet presAssocID="{77D47865-9524-4537-A379-3FC9387EDF8D}" presName="spaceRect" presStyleCnt="0"/>
      <dgm:spPr/>
    </dgm:pt>
    <dgm:pt modelId="{8C368F86-9A04-4294-845A-A4D1CA6C30F6}" type="pres">
      <dgm:prSet presAssocID="{77D47865-9524-4537-A379-3FC9387EDF8D}" presName="parTx" presStyleLbl="revTx" presStyleIdx="2" presStyleCnt="5">
        <dgm:presLayoutVars>
          <dgm:chMax val="0"/>
          <dgm:chPref val="0"/>
        </dgm:presLayoutVars>
      </dgm:prSet>
      <dgm:spPr/>
    </dgm:pt>
    <dgm:pt modelId="{98BDA0F8-7F30-4E8E-AC14-F547EB7538A5}" type="pres">
      <dgm:prSet presAssocID="{5229300B-364E-45B8-84ED-A71F5F6FF767}" presName="sibTrans" presStyleCnt="0"/>
      <dgm:spPr/>
    </dgm:pt>
    <dgm:pt modelId="{0FFC467B-4347-4220-AFB6-4BCB0FE290D4}" type="pres">
      <dgm:prSet presAssocID="{7AEB592E-B812-4FE4-90F1-373C1D887426}" presName="compNode" presStyleCnt="0"/>
      <dgm:spPr/>
    </dgm:pt>
    <dgm:pt modelId="{A1EE93CB-63F9-466F-BC64-0FA58FD3911D}" type="pres">
      <dgm:prSet presAssocID="{7AEB592E-B812-4FE4-90F1-373C1D887426}" presName="bgRect" presStyleLbl="bgShp" presStyleIdx="3" presStyleCnt="5"/>
      <dgm:spPr/>
    </dgm:pt>
    <dgm:pt modelId="{DCFE07DF-4A3D-484D-810A-9FE17FB706B0}" type="pres">
      <dgm:prSet presAssocID="{7AEB592E-B812-4FE4-90F1-373C1D88742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Hashtag with solid fill"/>
        </a:ext>
      </dgm:extLst>
    </dgm:pt>
    <dgm:pt modelId="{12DE459F-0E57-4B3D-910A-62471D8F1646}" type="pres">
      <dgm:prSet presAssocID="{7AEB592E-B812-4FE4-90F1-373C1D887426}" presName="spaceRect" presStyleCnt="0"/>
      <dgm:spPr/>
    </dgm:pt>
    <dgm:pt modelId="{F2BFEC89-F3BF-4D4F-BBB0-C7089CF27431}" type="pres">
      <dgm:prSet presAssocID="{7AEB592E-B812-4FE4-90F1-373C1D887426}" presName="parTx" presStyleLbl="revTx" presStyleIdx="3" presStyleCnt="5">
        <dgm:presLayoutVars>
          <dgm:chMax val="0"/>
          <dgm:chPref val="0"/>
        </dgm:presLayoutVars>
      </dgm:prSet>
      <dgm:spPr/>
    </dgm:pt>
    <dgm:pt modelId="{C5606F94-77D0-4B6B-8BC6-E6C06E404090}" type="pres">
      <dgm:prSet presAssocID="{1D8C7F34-6356-4C22-AEC8-8FDD529D646B}" presName="sibTrans" presStyleCnt="0"/>
      <dgm:spPr/>
    </dgm:pt>
    <dgm:pt modelId="{F725AE11-5CE0-4E72-8D79-A8EB8326D427}" type="pres">
      <dgm:prSet presAssocID="{322516CD-EA33-46C0-82AD-60D772391EB8}" presName="compNode" presStyleCnt="0"/>
      <dgm:spPr/>
    </dgm:pt>
    <dgm:pt modelId="{02949387-2054-4300-9DD6-4EAD225FFAEB}" type="pres">
      <dgm:prSet presAssocID="{322516CD-EA33-46C0-82AD-60D772391EB8}" presName="bgRect" presStyleLbl="bgShp" presStyleIdx="4" presStyleCnt="5"/>
      <dgm:spPr/>
    </dgm:pt>
    <dgm:pt modelId="{9798F291-A5E6-460B-9B88-DBFC9496DD6D}" type="pres">
      <dgm:prSet presAssocID="{322516CD-EA33-46C0-82AD-60D772391EB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Meeting with solid fill"/>
        </a:ext>
      </dgm:extLst>
    </dgm:pt>
    <dgm:pt modelId="{E6662E52-880B-40C8-B523-E9FA10F1B396}" type="pres">
      <dgm:prSet presAssocID="{322516CD-EA33-46C0-82AD-60D772391EB8}" presName="spaceRect" presStyleCnt="0"/>
      <dgm:spPr/>
    </dgm:pt>
    <dgm:pt modelId="{76E8DFCF-F094-4974-B428-67F13244BE25}" type="pres">
      <dgm:prSet presAssocID="{322516CD-EA33-46C0-82AD-60D772391EB8}" presName="parTx" presStyleLbl="revTx" presStyleIdx="4" presStyleCnt="5">
        <dgm:presLayoutVars>
          <dgm:chMax val="0"/>
          <dgm:chPref val="0"/>
        </dgm:presLayoutVars>
      </dgm:prSet>
      <dgm:spPr/>
    </dgm:pt>
  </dgm:ptLst>
  <dgm:cxnLst>
    <dgm:cxn modelId="{E2E11906-BB5B-4B9B-8C15-F8E2EBF9E0C5}" srcId="{D7F21352-6CFA-4306-A988-9264DBB1BD50}" destId="{C2740249-D970-45B9-BC1F-A05FDB5D820D}" srcOrd="1" destOrd="0" parTransId="{C4BE7BB3-D070-49DA-90DC-D4A4407765BA}" sibTransId="{B2BD4FD0-12B7-47F3-AA2E-682C558C9866}"/>
    <dgm:cxn modelId="{C3653915-80A8-4910-A820-8A7A6AF1C2E9}" srcId="{D7F21352-6CFA-4306-A988-9264DBB1BD50}" destId="{77D47865-9524-4537-A379-3FC9387EDF8D}" srcOrd="2" destOrd="0" parTransId="{404EDFA2-F2EA-4F45-838A-0B6E13EE6BC8}" sibTransId="{5229300B-364E-45B8-84ED-A71F5F6FF767}"/>
    <dgm:cxn modelId="{0517E820-A845-47AE-825D-DFA44DA0773F}" type="presOf" srcId="{7AEB592E-B812-4FE4-90F1-373C1D887426}" destId="{F2BFEC89-F3BF-4D4F-BBB0-C7089CF27431}" srcOrd="0" destOrd="0" presId="urn:microsoft.com/office/officeart/2018/2/layout/IconVerticalSolidList"/>
    <dgm:cxn modelId="{E13D7C21-41B2-444E-8568-7F275F8D0CD6}" type="presOf" srcId="{C2740249-D970-45B9-BC1F-A05FDB5D820D}" destId="{77E9E6F2-B3D2-4077-92B0-9141D53688BF}" srcOrd="0" destOrd="0" presId="urn:microsoft.com/office/officeart/2018/2/layout/IconVerticalSolidList"/>
    <dgm:cxn modelId="{422D6626-E349-4588-AFF7-0B4C4857A9A4}" srcId="{D7F21352-6CFA-4306-A988-9264DBB1BD50}" destId="{7AEB592E-B812-4FE4-90F1-373C1D887426}" srcOrd="3" destOrd="0" parTransId="{AFB32163-6D48-478B-A3B9-5A01C4200754}" sibTransId="{1D8C7F34-6356-4C22-AEC8-8FDD529D646B}"/>
    <dgm:cxn modelId="{526F4249-5695-4751-BDDC-1C1482B3A59D}" type="presOf" srcId="{D7F21352-6CFA-4306-A988-9264DBB1BD50}" destId="{7C920398-0A61-468E-8E1E-AC8285C120AB}" srcOrd="0" destOrd="0" presId="urn:microsoft.com/office/officeart/2018/2/layout/IconVerticalSolidList"/>
    <dgm:cxn modelId="{1DF2926F-55C6-49D7-9743-9AB39B594E40}" srcId="{D7F21352-6CFA-4306-A988-9264DBB1BD50}" destId="{55768735-DC8E-4277-A557-14673E7FA816}" srcOrd="0" destOrd="0" parTransId="{61A8AE8B-7CA7-4AFB-A005-0ADDDC1F6000}" sibTransId="{D0D87EB4-E4A9-453F-87A7-149D4159927E}"/>
    <dgm:cxn modelId="{B896EBD6-E691-47D4-8985-ADA81AB337DA}" type="presOf" srcId="{322516CD-EA33-46C0-82AD-60D772391EB8}" destId="{76E8DFCF-F094-4974-B428-67F13244BE25}" srcOrd="0" destOrd="0" presId="urn:microsoft.com/office/officeart/2018/2/layout/IconVerticalSolidList"/>
    <dgm:cxn modelId="{0331A2E8-75BE-49EF-84E3-C0E5FCBFF13F}" srcId="{D7F21352-6CFA-4306-A988-9264DBB1BD50}" destId="{322516CD-EA33-46C0-82AD-60D772391EB8}" srcOrd="4" destOrd="0" parTransId="{828B2599-0EC1-48D2-B8AA-58AB989005A8}" sibTransId="{D5D2D362-2C02-48A1-BCE2-E08D223FDB4B}"/>
    <dgm:cxn modelId="{6D97ECF4-06F7-4069-A8E3-4960C0472C74}" type="presOf" srcId="{55768735-DC8E-4277-A557-14673E7FA816}" destId="{4576ABBA-7AFA-4B9C-8C6B-337B6E2A514B}" srcOrd="0" destOrd="0" presId="urn:microsoft.com/office/officeart/2018/2/layout/IconVerticalSolidList"/>
    <dgm:cxn modelId="{EAA9D0FA-8373-4B30-B7A4-0BD7728B6DB4}" type="presOf" srcId="{77D47865-9524-4537-A379-3FC9387EDF8D}" destId="{8C368F86-9A04-4294-845A-A4D1CA6C30F6}" srcOrd="0" destOrd="0" presId="urn:microsoft.com/office/officeart/2018/2/layout/IconVerticalSolidList"/>
    <dgm:cxn modelId="{CC3D8C87-7E86-4A7E-8F48-11B590046101}" type="presParOf" srcId="{7C920398-0A61-468E-8E1E-AC8285C120AB}" destId="{6F394247-C8E6-472A-AB93-60E9EB0DAE88}" srcOrd="0" destOrd="0" presId="urn:microsoft.com/office/officeart/2018/2/layout/IconVerticalSolidList"/>
    <dgm:cxn modelId="{86B4A400-053A-4D9D-A969-A8333A0D4247}" type="presParOf" srcId="{6F394247-C8E6-472A-AB93-60E9EB0DAE88}" destId="{7F34A886-3CAD-4589-AEBE-74DCADC20355}" srcOrd="0" destOrd="0" presId="urn:microsoft.com/office/officeart/2018/2/layout/IconVerticalSolidList"/>
    <dgm:cxn modelId="{AB1A7A0F-8A5F-4CD5-B5E5-E2320A1FE460}" type="presParOf" srcId="{6F394247-C8E6-472A-AB93-60E9EB0DAE88}" destId="{8F66E68B-26C8-4CF6-B2EC-6EDFFE13C079}" srcOrd="1" destOrd="0" presId="urn:microsoft.com/office/officeart/2018/2/layout/IconVerticalSolidList"/>
    <dgm:cxn modelId="{D2EB7F44-0DB9-4A2B-BB07-B13F236160D6}" type="presParOf" srcId="{6F394247-C8E6-472A-AB93-60E9EB0DAE88}" destId="{0A7ACF2E-B238-485A-9F01-A6FF3C4D5D4A}" srcOrd="2" destOrd="0" presId="urn:microsoft.com/office/officeart/2018/2/layout/IconVerticalSolidList"/>
    <dgm:cxn modelId="{35F113F0-8121-4F84-BA8B-CA5738D8937C}" type="presParOf" srcId="{6F394247-C8E6-472A-AB93-60E9EB0DAE88}" destId="{4576ABBA-7AFA-4B9C-8C6B-337B6E2A514B}" srcOrd="3" destOrd="0" presId="urn:microsoft.com/office/officeart/2018/2/layout/IconVerticalSolidList"/>
    <dgm:cxn modelId="{83609471-E6B5-4B62-A9F0-FE9208A95E94}" type="presParOf" srcId="{7C920398-0A61-468E-8E1E-AC8285C120AB}" destId="{82916246-02F7-44DE-8D11-9D2063429685}" srcOrd="1" destOrd="0" presId="urn:microsoft.com/office/officeart/2018/2/layout/IconVerticalSolidList"/>
    <dgm:cxn modelId="{79901CD8-1174-4DB4-BB4E-8AA4D3E0BF27}" type="presParOf" srcId="{7C920398-0A61-468E-8E1E-AC8285C120AB}" destId="{1F0C2B10-4B11-48E8-B896-09A508A80743}" srcOrd="2" destOrd="0" presId="urn:microsoft.com/office/officeart/2018/2/layout/IconVerticalSolidList"/>
    <dgm:cxn modelId="{74A378D4-1E87-4862-BB53-681144734F97}" type="presParOf" srcId="{1F0C2B10-4B11-48E8-B896-09A508A80743}" destId="{9A329A0D-CBB6-4996-8D4E-BB26B32BE168}" srcOrd="0" destOrd="0" presId="urn:microsoft.com/office/officeart/2018/2/layout/IconVerticalSolidList"/>
    <dgm:cxn modelId="{AF123975-D302-4778-A17B-F49303CAB2F3}" type="presParOf" srcId="{1F0C2B10-4B11-48E8-B896-09A508A80743}" destId="{00B95CAA-EAAC-4DAC-B60F-ECD46301346C}" srcOrd="1" destOrd="0" presId="urn:microsoft.com/office/officeart/2018/2/layout/IconVerticalSolidList"/>
    <dgm:cxn modelId="{F6A8D151-7F51-4D7A-8C30-78DBA227BBD3}" type="presParOf" srcId="{1F0C2B10-4B11-48E8-B896-09A508A80743}" destId="{04EBEB09-56E1-43F1-9264-6C589BE38A9D}" srcOrd="2" destOrd="0" presId="urn:microsoft.com/office/officeart/2018/2/layout/IconVerticalSolidList"/>
    <dgm:cxn modelId="{2F44FA60-DBA4-47EA-B07F-2C903C292D4B}" type="presParOf" srcId="{1F0C2B10-4B11-48E8-B896-09A508A80743}" destId="{77E9E6F2-B3D2-4077-92B0-9141D53688BF}" srcOrd="3" destOrd="0" presId="urn:microsoft.com/office/officeart/2018/2/layout/IconVerticalSolidList"/>
    <dgm:cxn modelId="{63B50805-AEF1-4EEE-9D89-6F30E3A54ECE}" type="presParOf" srcId="{7C920398-0A61-468E-8E1E-AC8285C120AB}" destId="{F3C93404-AD2F-493C-BEE8-FDA5DFAD8002}" srcOrd="3" destOrd="0" presId="urn:microsoft.com/office/officeart/2018/2/layout/IconVerticalSolidList"/>
    <dgm:cxn modelId="{9141C4F9-94FA-4C89-A049-DC67BCAB7B3D}" type="presParOf" srcId="{7C920398-0A61-468E-8E1E-AC8285C120AB}" destId="{E991D005-7A6E-425E-98C7-CA8ABDD7ED83}" srcOrd="4" destOrd="0" presId="urn:microsoft.com/office/officeart/2018/2/layout/IconVerticalSolidList"/>
    <dgm:cxn modelId="{A60ED83B-301F-496A-8BD9-85FBACF4B847}" type="presParOf" srcId="{E991D005-7A6E-425E-98C7-CA8ABDD7ED83}" destId="{8576E4D1-C1D4-4FF3-A598-D09F7FB5BC6B}" srcOrd="0" destOrd="0" presId="urn:microsoft.com/office/officeart/2018/2/layout/IconVerticalSolidList"/>
    <dgm:cxn modelId="{C23551D2-2706-441B-9893-FD067AD12145}" type="presParOf" srcId="{E991D005-7A6E-425E-98C7-CA8ABDD7ED83}" destId="{B0122A9C-B6BB-4CDB-80C1-415507B8AFEC}" srcOrd="1" destOrd="0" presId="urn:microsoft.com/office/officeart/2018/2/layout/IconVerticalSolidList"/>
    <dgm:cxn modelId="{58136068-8044-4C7F-BCFD-8DA07487C3E0}" type="presParOf" srcId="{E991D005-7A6E-425E-98C7-CA8ABDD7ED83}" destId="{9232F88E-4223-41BF-95FF-F7DAB4692DEF}" srcOrd="2" destOrd="0" presId="urn:microsoft.com/office/officeart/2018/2/layout/IconVerticalSolidList"/>
    <dgm:cxn modelId="{6D43A143-FB2A-47D8-9CB9-DDD3D7403829}" type="presParOf" srcId="{E991D005-7A6E-425E-98C7-CA8ABDD7ED83}" destId="{8C368F86-9A04-4294-845A-A4D1CA6C30F6}" srcOrd="3" destOrd="0" presId="urn:microsoft.com/office/officeart/2018/2/layout/IconVerticalSolidList"/>
    <dgm:cxn modelId="{2753DDA6-24EA-4038-BA78-12CB059599B9}" type="presParOf" srcId="{7C920398-0A61-468E-8E1E-AC8285C120AB}" destId="{98BDA0F8-7F30-4E8E-AC14-F547EB7538A5}" srcOrd="5" destOrd="0" presId="urn:microsoft.com/office/officeart/2018/2/layout/IconVerticalSolidList"/>
    <dgm:cxn modelId="{20D5C88D-DC7B-4771-A91D-3A7B3D0317C3}" type="presParOf" srcId="{7C920398-0A61-468E-8E1E-AC8285C120AB}" destId="{0FFC467B-4347-4220-AFB6-4BCB0FE290D4}" srcOrd="6" destOrd="0" presId="urn:microsoft.com/office/officeart/2018/2/layout/IconVerticalSolidList"/>
    <dgm:cxn modelId="{1E62A53B-BE17-4939-8017-D383BE184169}" type="presParOf" srcId="{0FFC467B-4347-4220-AFB6-4BCB0FE290D4}" destId="{A1EE93CB-63F9-466F-BC64-0FA58FD3911D}" srcOrd="0" destOrd="0" presId="urn:microsoft.com/office/officeart/2018/2/layout/IconVerticalSolidList"/>
    <dgm:cxn modelId="{78BF3D0F-2F8C-458B-A438-68A5CE4AB4D9}" type="presParOf" srcId="{0FFC467B-4347-4220-AFB6-4BCB0FE290D4}" destId="{DCFE07DF-4A3D-484D-810A-9FE17FB706B0}" srcOrd="1" destOrd="0" presId="urn:microsoft.com/office/officeart/2018/2/layout/IconVerticalSolidList"/>
    <dgm:cxn modelId="{DA1F3733-2ADE-4320-ABF9-4538E9AB2710}" type="presParOf" srcId="{0FFC467B-4347-4220-AFB6-4BCB0FE290D4}" destId="{12DE459F-0E57-4B3D-910A-62471D8F1646}" srcOrd="2" destOrd="0" presId="urn:microsoft.com/office/officeart/2018/2/layout/IconVerticalSolidList"/>
    <dgm:cxn modelId="{8F4B6888-1E14-4880-A822-768A08578A66}" type="presParOf" srcId="{0FFC467B-4347-4220-AFB6-4BCB0FE290D4}" destId="{F2BFEC89-F3BF-4D4F-BBB0-C7089CF27431}" srcOrd="3" destOrd="0" presId="urn:microsoft.com/office/officeart/2018/2/layout/IconVerticalSolidList"/>
    <dgm:cxn modelId="{5ECA5D67-743B-43D2-9776-04F0C8766290}" type="presParOf" srcId="{7C920398-0A61-468E-8E1E-AC8285C120AB}" destId="{C5606F94-77D0-4B6B-8BC6-E6C06E404090}" srcOrd="7" destOrd="0" presId="urn:microsoft.com/office/officeart/2018/2/layout/IconVerticalSolidList"/>
    <dgm:cxn modelId="{C8A24983-5A88-4EEC-BECF-8D2020AE53F4}" type="presParOf" srcId="{7C920398-0A61-468E-8E1E-AC8285C120AB}" destId="{F725AE11-5CE0-4E72-8D79-A8EB8326D427}" srcOrd="8" destOrd="0" presId="urn:microsoft.com/office/officeart/2018/2/layout/IconVerticalSolidList"/>
    <dgm:cxn modelId="{DC462B57-FF9B-4572-8924-1C28E4E4F25A}" type="presParOf" srcId="{F725AE11-5CE0-4E72-8D79-A8EB8326D427}" destId="{02949387-2054-4300-9DD6-4EAD225FFAEB}" srcOrd="0" destOrd="0" presId="urn:microsoft.com/office/officeart/2018/2/layout/IconVerticalSolidList"/>
    <dgm:cxn modelId="{08CA278F-7A0A-47C9-A058-F98D88C0C953}" type="presParOf" srcId="{F725AE11-5CE0-4E72-8D79-A8EB8326D427}" destId="{9798F291-A5E6-460B-9B88-DBFC9496DD6D}" srcOrd="1" destOrd="0" presId="urn:microsoft.com/office/officeart/2018/2/layout/IconVerticalSolidList"/>
    <dgm:cxn modelId="{042BF510-02DE-430B-ADF8-3B158E54A3A9}" type="presParOf" srcId="{F725AE11-5CE0-4E72-8D79-A8EB8326D427}" destId="{E6662E52-880B-40C8-B523-E9FA10F1B396}" srcOrd="2" destOrd="0" presId="urn:microsoft.com/office/officeart/2018/2/layout/IconVerticalSolidList"/>
    <dgm:cxn modelId="{3DFA21B2-2651-42E7-A168-BF2FA6297DFB}" type="presParOf" srcId="{F725AE11-5CE0-4E72-8D79-A8EB8326D427}" destId="{76E8DFCF-F094-4974-B428-67F13244BE2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F21352-6CFA-4306-A988-9264DBB1BD50}" type="doc">
      <dgm:prSet loTypeId="urn:microsoft.com/office/officeart/2016/7/layout/BasicLinearProcessNumbered" loCatId="process" qsTypeId="urn:microsoft.com/office/officeart/2005/8/quickstyle/simple2" qsCatId="simple" csTypeId="urn:microsoft.com/office/officeart/2005/8/colors/accent1_2" csCatId="accent1" phldr="1"/>
      <dgm:spPr/>
      <dgm:t>
        <a:bodyPr/>
        <a:lstStyle/>
        <a:p>
          <a:endParaRPr lang="en-US"/>
        </a:p>
      </dgm:t>
    </dgm:pt>
    <dgm:pt modelId="{55768735-DC8E-4277-A557-14673E7FA816}">
      <dgm:prSet custT="1"/>
      <dgm:spPr/>
      <dgm:t>
        <a:bodyPr/>
        <a:lstStyle/>
        <a:p>
          <a:pPr algn="ctr"/>
          <a:r>
            <a:rPr lang="en-US" sz="1400" b="1" kern="1200" dirty="0">
              <a:solidFill>
                <a:schemeClr val="tx1"/>
              </a:solidFill>
              <a:latin typeface="+mn-lt"/>
              <a:ea typeface="+mn-ea"/>
              <a:cs typeface="+mn-cs"/>
            </a:rPr>
            <a:t>Welcome Email </a:t>
          </a:r>
          <a:r>
            <a:rPr lang="en-US" sz="1400" kern="1200" dirty="0">
              <a:solidFill>
                <a:schemeClr val="tx1"/>
              </a:solidFill>
              <a:latin typeface="+mn-lt"/>
              <a:ea typeface="+mn-ea"/>
              <a:cs typeface="+mn-cs"/>
            </a:rPr>
            <a:t>Series introducing the bookstore and offering a discount on the first purchase</a:t>
          </a:r>
          <a:r>
            <a:rPr lang="en-US" sz="1400" b="0" i="0" u="none" strike="noStrike" kern="1200" dirty="0">
              <a:solidFill>
                <a:srgbClr val="000000"/>
              </a:solidFill>
              <a:effectLst/>
              <a:latin typeface="Aptos" panose="020B0004020202020204" pitchFamily="34" charset="0"/>
            </a:rPr>
            <a:t>.</a:t>
          </a:r>
          <a:r>
            <a:rPr lang="en-US" sz="1400" b="0" i="0" kern="1200" dirty="0">
              <a:solidFill>
                <a:srgbClr val="000000"/>
              </a:solidFill>
              <a:effectLst/>
              <a:latin typeface="Aptos" panose="020B0004020202020204" pitchFamily="34" charset="0"/>
            </a:rPr>
            <a:t>​</a:t>
          </a:r>
          <a:endParaRPr lang="en-US" sz="1400" kern="1200" dirty="0"/>
        </a:p>
      </dgm:t>
    </dgm:pt>
    <dgm:pt modelId="{61A8AE8B-7CA7-4AFB-A005-0ADDDC1F6000}" type="parTrans" cxnId="{1DF2926F-55C6-49D7-9743-9AB39B594E40}">
      <dgm:prSet/>
      <dgm:spPr/>
      <dgm:t>
        <a:bodyPr/>
        <a:lstStyle/>
        <a:p>
          <a:endParaRPr lang="en-US"/>
        </a:p>
      </dgm:t>
    </dgm:pt>
    <dgm:pt modelId="{D0D87EB4-E4A9-453F-87A7-149D4159927E}" type="sibTrans" cxnId="{1DF2926F-55C6-49D7-9743-9AB39B594E40}">
      <dgm:prSet phldrT="1" phldr="0"/>
      <dgm:spPr/>
      <dgm:t>
        <a:bodyPr/>
        <a:lstStyle/>
        <a:p>
          <a:r>
            <a:rPr lang="en-US"/>
            <a:t>1</a:t>
          </a:r>
        </a:p>
      </dgm:t>
    </dgm:pt>
    <dgm:pt modelId="{C2740249-D970-45B9-BC1F-A05FDB5D820D}">
      <dgm:prSet custT="1"/>
      <dgm:spPr/>
      <dgm:t>
        <a:bodyPr/>
        <a:lstStyle/>
        <a:p>
          <a:pPr algn="ctr"/>
          <a:r>
            <a:rPr lang="en-US" sz="1400" b="1" kern="1200" dirty="0">
              <a:solidFill>
                <a:schemeClr val="tx1"/>
              </a:solidFill>
              <a:latin typeface="+mn-lt"/>
              <a:ea typeface="+mn-ea"/>
              <a:cs typeface="+mn-cs"/>
            </a:rPr>
            <a:t>Abandoned Cart Email </a:t>
          </a:r>
          <a:r>
            <a:rPr lang="en-US" sz="1400" kern="1200" dirty="0">
              <a:solidFill>
                <a:schemeClr val="tx1"/>
              </a:solidFill>
              <a:latin typeface="+mn-lt"/>
              <a:ea typeface="+mn-ea"/>
              <a:cs typeface="+mn-cs"/>
            </a:rPr>
            <a:t>reminding subscribers they left some items in their cart.</a:t>
          </a:r>
        </a:p>
      </dgm:t>
    </dgm:pt>
    <dgm:pt modelId="{C4BE7BB3-D070-49DA-90DC-D4A4407765BA}" type="parTrans" cxnId="{E2E11906-BB5B-4B9B-8C15-F8E2EBF9E0C5}">
      <dgm:prSet/>
      <dgm:spPr/>
      <dgm:t>
        <a:bodyPr/>
        <a:lstStyle/>
        <a:p>
          <a:endParaRPr lang="en-US"/>
        </a:p>
      </dgm:t>
    </dgm:pt>
    <dgm:pt modelId="{B2BD4FD0-12B7-47F3-AA2E-682C558C9866}" type="sibTrans" cxnId="{E2E11906-BB5B-4B9B-8C15-F8E2EBF9E0C5}">
      <dgm:prSet phldrT="2" phldr="0"/>
      <dgm:spPr/>
      <dgm:t>
        <a:bodyPr/>
        <a:lstStyle/>
        <a:p>
          <a:r>
            <a:rPr lang="en-US"/>
            <a:t>2</a:t>
          </a:r>
        </a:p>
      </dgm:t>
    </dgm:pt>
    <dgm:pt modelId="{77D47865-9524-4537-A379-3FC9387EDF8D}">
      <dgm:prSet custT="1"/>
      <dgm:spPr/>
      <dgm:t>
        <a:bodyPr/>
        <a:lstStyle/>
        <a:p>
          <a:pPr algn="ctr"/>
          <a:r>
            <a:rPr lang="en-US" sz="1400" b="1" kern="1200" dirty="0">
              <a:solidFill>
                <a:schemeClr val="tx1"/>
              </a:solidFill>
              <a:latin typeface="+mn-lt"/>
              <a:ea typeface="+mn-ea"/>
              <a:cs typeface="+mn-cs"/>
            </a:rPr>
            <a:t>Birthday Emails </a:t>
          </a:r>
          <a:r>
            <a:rPr lang="en-US" sz="1400" kern="1200" dirty="0">
              <a:solidFill>
                <a:schemeClr val="tx1"/>
              </a:solidFill>
              <a:latin typeface="+mn-lt"/>
              <a:ea typeface="+mn-ea"/>
              <a:cs typeface="+mn-cs"/>
            </a:rPr>
            <a:t>sending personalized greetings and special offers.</a:t>
          </a:r>
        </a:p>
      </dgm:t>
    </dgm:pt>
    <dgm:pt modelId="{404EDFA2-F2EA-4F45-838A-0B6E13EE6BC8}" type="parTrans" cxnId="{C3653915-80A8-4910-A820-8A7A6AF1C2E9}">
      <dgm:prSet/>
      <dgm:spPr/>
      <dgm:t>
        <a:bodyPr/>
        <a:lstStyle/>
        <a:p>
          <a:endParaRPr lang="en-US"/>
        </a:p>
      </dgm:t>
    </dgm:pt>
    <dgm:pt modelId="{5229300B-364E-45B8-84ED-A71F5F6FF767}" type="sibTrans" cxnId="{C3653915-80A8-4910-A820-8A7A6AF1C2E9}">
      <dgm:prSet phldrT="3" phldr="0"/>
      <dgm:spPr/>
      <dgm:t>
        <a:bodyPr/>
        <a:lstStyle/>
        <a:p>
          <a:r>
            <a:rPr lang="en-US"/>
            <a:t>3</a:t>
          </a:r>
        </a:p>
      </dgm:t>
    </dgm:pt>
    <dgm:pt modelId="{7AEB592E-B812-4FE4-90F1-373C1D887426}">
      <dgm:prSet custT="1"/>
      <dgm:spPr/>
      <dgm:t>
        <a:bodyPr/>
        <a:lstStyle/>
        <a:p>
          <a:pPr algn="ctr"/>
          <a:r>
            <a:rPr lang="en-US" sz="1400" kern="1200" dirty="0">
              <a:solidFill>
                <a:schemeClr val="tx1"/>
              </a:solidFill>
              <a:latin typeface="+mn-lt"/>
              <a:ea typeface="+mn-ea"/>
              <a:cs typeface="+mn-cs"/>
            </a:rPr>
            <a:t>Post-Purchase </a:t>
          </a:r>
          <a:r>
            <a:rPr lang="en-US" sz="1400" b="1" kern="1200" dirty="0">
              <a:solidFill>
                <a:schemeClr val="tx1"/>
              </a:solidFill>
              <a:latin typeface="+mn-lt"/>
              <a:ea typeface="+mn-ea"/>
              <a:cs typeface="+mn-cs"/>
            </a:rPr>
            <a:t>Thank You Emails</a:t>
          </a:r>
          <a:r>
            <a:rPr lang="en-US" sz="1400" kern="1200" dirty="0">
              <a:solidFill>
                <a:schemeClr val="tx1"/>
              </a:solidFill>
              <a:latin typeface="+mn-lt"/>
              <a:ea typeface="+mn-ea"/>
              <a:cs typeface="+mn-cs"/>
            </a:rPr>
            <a:t>.</a:t>
          </a:r>
        </a:p>
      </dgm:t>
    </dgm:pt>
    <dgm:pt modelId="{AFB32163-6D48-478B-A3B9-5A01C4200754}" type="parTrans" cxnId="{422D6626-E349-4588-AFF7-0B4C4857A9A4}">
      <dgm:prSet/>
      <dgm:spPr/>
      <dgm:t>
        <a:bodyPr/>
        <a:lstStyle/>
        <a:p>
          <a:endParaRPr lang="en-US"/>
        </a:p>
      </dgm:t>
    </dgm:pt>
    <dgm:pt modelId="{1D8C7F34-6356-4C22-AEC8-8FDD529D646B}" type="sibTrans" cxnId="{422D6626-E349-4588-AFF7-0B4C4857A9A4}">
      <dgm:prSet phldrT="4" phldr="0"/>
      <dgm:spPr/>
      <dgm:t>
        <a:bodyPr/>
        <a:lstStyle/>
        <a:p>
          <a:r>
            <a:rPr lang="en-US"/>
            <a:t>4</a:t>
          </a:r>
        </a:p>
      </dgm:t>
    </dgm:pt>
    <dgm:pt modelId="{6A79BAFF-8A77-4E8D-8419-8FAAC9A0DA09}" type="pres">
      <dgm:prSet presAssocID="{D7F21352-6CFA-4306-A988-9264DBB1BD50}" presName="Name0" presStyleCnt="0">
        <dgm:presLayoutVars>
          <dgm:animLvl val="lvl"/>
          <dgm:resizeHandles val="exact"/>
        </dgm:presLayoutVars>
      </dgm:prSet>
      <dgm:spPr/>
    </dgm:pt>
    <dgm:pt modelId="{070788D9-5452-4307-ABDB-3D19F5D8482B}" type="pres">
      <dgm:prSet presAssocID="{55768735-DC8E-4277-A557-14673E7FA816}" presName="compositeNode" presStyleCnt="0">
        <dgm:presLayoutVars>
          <dgm:bulletEnabled val="1"/>
        </dgm:presLayoutVars>
      </dgm:prSet>
      <dgm:spPr/>
    </dgm:pt>
    <dgm:pt modelId="{A96AFBF1-82BE-471C-8991-F90BA947F4E5}" type="pres">
      <dgm:prSet presAssocID="{55768735-DC8E-4277-A557-14673E7FA816}" presName="bgRect" presStyleLbl="bgAccFollowNode1" presStyleIdx="0" presStyleCnt="4"/>
      <dgm:spPr/>
    </dgm:pt>
    <dgm:pt modelId="{20B0D73A-44FE-47D0-903E-2C78D11AA781}" type="pres">
      <dgm:prSet presAssocID="{D0D87EB4-E4A9-453F-87A7-149D4159927E}" presName="sibTransNodeCircle" presStyleLbl="alignNode1" presStyleIdx="0" presStyleCnt="8">
        <dgm:presLayoutVars>
          <dgm:chMax val="0"/>
          <dgm:bulletEnabled/>
        </dgm:presLayoutVars>
      </dgm:prSet>
      <dgm:spPr/>
    </dgm:pt>
    <dgm:pt modelId="{B4570651-2002-4209-AE84-EE06D7972C5E}" type="pres">
      <dgm:prSet presAssocID="{55768735-DC8E-4277-A557-14673E7FA816}" presName="bottomLine" presStyleLbl="alignNode1" presStyleIdx="1" presStyleCnt="8">
        <dgm:presLayoutVars/>
      </dgm:prSet>
      <dgm:spPr/>
    </dgm:pt>
    <dgm:pt modelId="{066A4215-9FF1-48AF-9B29-6E67204564AE}" type="pres">
      <dgm:prSet presAssocID="{55768735-DC8E-4277-A557-14673E7FA816}" presName="nodeText" presStyleLbl="bgAccFollowNode1" presStyleIdx="0" presStyleCnt="4">
        <dgm:presLayoutVars>
          <dgm:bulletEnabled val="1"/>
        </dgm:presLayoutVars>
      </dgm:prSet>
      <dgm:spPr/>
    </dgm:pt>
    <dgm:pt modelId="{B545D7FB-06C3-42DF-8931-AE6B691D9FE8}" type="pres">
      <dgm:prSet presAssocID="{D0D87EB4-E4A9-453F-87A7-149D4159927E}" presName="sibTrans" presStyleCnt="0"/>
      <dgm:spPr/>
    </dgm:pt>
    <dgm:pt modelId="{30CEABB4-DBD3-4FC5-AD5D-0C7B1082E6C2}" type="pres">
      <dgm:prSet presAssocID="{C2740249-D970-45B9-BC1F-A05FDB5D820D}" presName="compositeNode" presStyleCnt="0">
        <dgm:presLayoutVars>
          <dgm:bulletEnabled val="1"/>
        </dgm:presLayoutVars>
      </dgm:prSet>
      <dgm:spPr/>
    </dgm:pt>
    <dgm:pt modelId="{EBA49082-5177-476F-8D79-A1FD2E48EA1E}" type="pres">
      <dgm:prSet presAssocID="{C2740249-D970-45B9-BC1F-A05FDB5D820D}" presName="bgRect" presStyleLbl="bgAccFollowNode1" presStyleIdx="1" presStyleCnt="4"/>
      <dgm:spPr/>
    </dgm:pt>
    <dgm:pt modelId="{674E71ED-7698-4D65-9BE7-88858CEF03E4}" type="pres">
      <dgm:prSet presAssocID="{B2BD4FD0-12B7-47F3-AA2E-682C558C9866}" presName="sibTransNodeCircle" presStyleLbl="alignNode1" presStyleIdx="2" presStyleCnt="8">
        <dgm:presLayoutVars>
          <dgm:chMax val="0"/>
          <dgm:bulletEnabled/>
        </dgm:presLayoutVars>
      </dgm:prSet>
      <dgm:spPr/>
    </dgm:pt>
    <dgm:pt modelId="{6105BE2E-BECD-4A46-91FD-ED2E456BBADB}" type="pres">
      <dgm:prSet presAssocID="{C2740249-D970-45B9-BC1F-A05FDB5D820D}" presName="bottomLine" presStyleLbl="alignNode1" presStyleIdx="3" presStyleCnt="8">
        <dgm:presLayoutVars/>
      </dgm:prSet>
      <dgm:spPr/>
    </dgm:pt>
    <dgm:pt modelId="{54FEE2D0-0EC7-4D50-904D-09ECBBF23F50}" type="pres">
      <dgm:prSet presAssocID="{C2740249-D970-45B9-BC1F-A05FDB5D820D}" presName="nodeText" presStyleLbl="bgAccFollowNode1" presStyleIdx="1" presStyleCnt="4">
        <dgm:presLayoutVars>
          <dgm:bulletEnabled val="1"/>
        </dgm:presLayoutVars>
      </dgm:prSet>
      <dgm:spPr/>
    </dgm:pt>
    <dgm:pt modelId="{A1D1B203-DDE2-46D5-9CE9-8FD48C5E7AA3}" type="pres">
      <dgm:prSet presAssocID="{B2BD4FD0-12B7-47F3-AA2E-682C558C9866}" presName="sibTrans" presStyleCnt="0"/>
      <dgm:spPr/>
    </dgm:pt>
    <dgm:pt modelId="{589E976E-CBDA-49AE-8099-4E04751EC943}" type="pres">
      <dgm:prSet presAssocID="{77D47865-9524-4537-A379-3FC9387EDF8D}" presName="compositeNode" presStyleCnt="0">
        <dgm:presLayoutVars>
          <dgm:bulletEnabled val="1"/>
        </dgm:presLayoutVars>
      </dgm:prSet>
      <dgm:spPr/>
    </dgm:pt>
    <dgm:pt modelId="{0BFD71D5-CCF1-4829-B091-E765DA41CB8C}" type="pres">
      <dgm:prSet presAssocID="{77D47865-9524-4537-A379-3FC9387EDF8D}" presName="bgRect" presStyleLbl="bgAccFollowNode1" presStyleIdx="2" presStyleCnt="4"/>
      <dgm:spPr/>
    </dgm:pt>
    <dgm:pt modelId="{58D7B71B-D599-413E-A227-7843CEFFF301}" type="pres">
      <dgm:prSet presAssocID="{5229300B-364E-45B8-84ED-A71F5F6FF767}" presName="sibTransNodeCircle" presStyleLbl="alignNode1" presStyleIdx="4" presStyleCnt="8">
        <dgm:presLayoutVars>
          <dgm:chMax val="0"/>
          <dgm:bulletEnabled/>
        </dgm:presLayoutVars>
      </dgm:prSet>
      <dgm:spPr/>
    </dgm:pt>
    <dgm:pt modelId="{20A6A804-AB00-48E1-80F7-FAF67EA23108}" type="pres">
      <dgm:prSet presAssocID="{77D47865-9524-4537-A379-3FC9387EDF8D}" presName="bottomLine" presStyleLbl="alignNode1" presStyleIdx="5" presStyleCnt="8">
        <dgm:presLayoutVars/>
      </dgm:prSet>
      <dgm:spPr/>
    </dgm:pt>
    <dgm:pt modelId="{4A152F9A-F82C-4911-BBC9-22CFFBF93553}" type="pres">
      <dgm:prSet presAssocID="{77D47865-9524-4537-A379-3FC9387EDF8D}" presName="nodeText" presStyleLbl="bgAccFollowNode1" presStyleIdx="2" presStyleCnt="4">
        <dgm:presLayoutVars>
          <dgm:bulletEnabled val="1"/>
        </dgm:presLayoutVars>
      </dgm:prSet>
      <dgm:spPr/>
    </dgm:pt>
    <dgm:pt modelId="{3E9E814A-7B48-4E4C-90D2-9AE59D585720}" type="pres">
      <dgm:prSet presAssocID="{5229300B-364E-45B8-84ED-A71F5F6FF767}" presName="sibTrans" presStyleCnt="0"/>
      <dgm:spPr/>
    </dgm:pt>
    <dgm:pt modelId="{3BF3C6A5-3F54-461B-94B5-90B725ADD7F0}" type="pres">
      <dgm:prSet presAssocID="{7AEB592E-B812-4FE4-90F1-373C1D887426}" presName="compositeNode" presStyleCnt="0">
        <dgm:presLayoutVars>
          <dgm:bulletEnabled val="1"/>
        </dgm:presLayoutVars>
      </dgm:prSet>
      <dgm:spPr/>
    </dgm:pt>
    <dgm:pt modelId="{D0976EE1-D4B8-470A-A213-C761A7264D2F}" type="pres">
      <dgm:prSet presAssocID="{7AEB592E-B812-4FE4-90F1-373C1D887426}" presName="bgRect" presStyleLbl="bgAccFollowNode1" presStyleIdx="3" presStyleCnt="4"/>
      <dgm:spPr/>
    </dgm:pt>
    <dgm:pt modelId="{BF16401E-8231-498B-828D-1B654C232B7C}" type="pres">
      <dgm:prSet presAssocID="{1D8C7F34-6356-4C22-AEC8-8FDD529D646B}" presName="sibTransNodeCircle" presStyleLbl="alignNode1" presStyleIdx="6" presStyleCnt="8">
        <dgm:presLayoutVars>
          <dgm:chMax val="0"/>
          <dgm:bulletEnabled/>
        </dgm:presLayoutVars>
      </dgm:prSet>
      <dgm:spPr/>
    </dgm:pt>
    <dgm:pt modelId="{A47EE4F6-E8F5-4585-B723-E39B0329408B}" type="pres">
      <dgm:prSet presAssocID="{7AEB592E-B812-4FE4-90F1-373C1D887426}" presName="bottomLine" presStyleLbl="alignNode1" presStyleIdx="7" presStyleCnt="8">
        <dgm:presLayoutVars/>
      </dgm:prSet>
      <dgm:spPr/>
    </dgm:pt>
    <dgm:pt modelId="{44859BF4-D2EC-476B-BE7F-57EC10EDF103}" type="pres">
      <dgm:prSet presAssocID="{7AEB592E-B812-4FE4-90F1-373C1D887426}" presName="nodeText" presStyleLbl="bgAccFollowNode1" presStyleIdx="3" presStyleCnt="4">
        <dgm:presLayoutVars>
          <dgm:bulletEnabled val="1"/>
        </dgm:presLayoutVars>
      </dgm:prSet>
      <dgm:spPr/>
    </dgm:pt>
  </dgm:ptLst>
  <dgm:cxnLst>
    <dgm:cxn modelId="{E2E11906-BB5B-4B9B-8C15-F8E2EBF9E0C5}" srcId="{D7F21352-6CFA-4306-A988-9264DBB1BD50}" destId="{C2740249-D970-45B9-BC1F-A05FDB5D820D}" srcOrd="1" destOrd="0" parTransId="{C4BE7BB3-D070-49DA-90DC-D4A4407765BA}" sibTransId="{B2BD4FD0-12B7-47F3-AA2E-682C558C9866}"/>
    <dgm:cxn modelId="{C3653915-80A8-4910-A820-8A7A6AF1C2E9}" srcId="{D7F21352-6CFA-4306-A988-9264DBB1BD50}" destId="{77D47865-9524-4537-A379-3FC9387EDF8D}" srcOrd="2" destOrd="0" parTransId="{404EDFA2-F2EA-4F45-838A-0B6E13EE6BC8}" sibTransId="{5229300B-364E-45B8-84ED-A71F5F6FF767}"/>
    <dgm:cxn modelId="{422D6626-E349-4588-AFF7-0B4C4857A9A4}" srcId="{D7F21352-6CFA-4306-A988-9264DBB1BD50}" destId="{7AEB592E-B812-4FE4-90F1-373C1D887426}" srcOrd="3" destOrd="0" parTransId="{AFB32163-6D48-478B-A3B9-5A01C4200754}" sibTransId="{1D8C7F34-6356-4C22-AEC8-8FDD529D646B}"/>
    <dgm:cxn modelId="{EEB36528-F3CF-4F7D-BECE-EC5AE76DCD3E}" type="presOf" srcId="{B2BD4FD0-12B7-47F3-AA2E-682C558C9866}" destId="{674E71ED-7698-4D65-9BE7-88858CEF03E4}" srcOrd="0" destOrd="0" presId="urn:microsoft.com/office/officeart/2016/7/layout/BasicLinearProcessNumbered"/>
    <dgm:cxn modelId="{09FA9A2E-0C9C-4F74-B181-9A7C06DBACA6}" type="presOf" srcId="{C2740249-D970-45B9-BC1F-A05FDB5D820D}" destId="{54FEE2D0-0EC7-4D50-904D-09ECBBF23F50}" srcOrd="1" destOrd="0" presId="urn:microsoft.com/office/officeart/2016/7/layout/BasicLinearProcessNumbered"/>
    <dgm:cxn modelId="{D2A5573D-43B2-42AE-80F2-4395FA688DC1}" type="presOf" srcId="{55768735-DC8E-4277-A557-14673E7FA816}" destId="{A96AFBF1-82BE-471C-8991-F90BA947F4E5}" srcOrd="0" destOrd="0" presId="urn:microsoft.com/office/officeart/2016/7/layout/BasicLinearProcessNumbered"/>
    <dgm:cxn modelId="{EDD8FB5C-2453-4842-AAAB-381F2A4FB0F8}" type="presOf" srcId="{77D47865-9524-4537-A379-3FC9387EDF8D}" destId="{0BFD71D5-CCF1-4829-B091-E765DA41CB8C}" srcOrd="0" destOrd="0" presId="urn:microsoft.com/office/officeart/2016/7/layout/BasicLinearProcessNumbered"/>
    <dgm:cxn modelId="{23518B60-E059-454E-9CAD-1E8823F0D62D}" type="presOf" srcId="{7AEB592E-B812-4FE4-90F1-373C1D887426}" destId="{44859BF4-D2EC-476B-BE7F-57EC10EDF103}" srcOrd="1" destOrd="0" presId="urn:microsoft.com/office/officeart/2016/7/layout/BasicLinearProcessNumbered"/>
    <dgm:cxn modelId="{65E55845-A7BC-4562-A8ED-6322FBDB8590}" type="presOf" srcId="{7AEB592E-B812-4FE4-90F1-373C1D887426}" destId="{D0976EE1-D4B8-470A-A213-C761A7264D2F}" srcOrd="0" destOrd="0" presId="urn:microsoft.com/office/officeart/2016/7/layout/BasicLinearProcessNumbered"/>
    <dgm:cxn modelId="{C86FE567-2903-4D29-A82E-E07B426A463D}" type="presOf" srcId="{55768735-DC8E-4277-A557-14673E7FA816}" destId="{066A4215-9FF1-48AF-9B29-6E67204564AE}" srcOrd="1" destOrd="0" presId="urn:microsoft.com/office/officeart/2016/7/layout/BasicLinearProcessNumbered"/>
    <dgm:cxn modelId="{304AB168-BF77-4E4B-8B86-3DB5A793280C}" type="presOf" srcId="{77D47865-9524-4537-A379-3FC9387EDF8D}" destId="{4A152F9A-F82C-4911-BBC9-22CFFBF93553}" srcOrd="1" destOrd="0" presId="urn:microsoft.com/office/officeart/2016/7/layout/BasicLinearProcessNumbered"/>
    <dgm:cxn modelId="{1DF2926F-55C6-49D7-9743-9AB39B594E40}" srcId="{D7F21352-6CFA-4306-A988-9264DBB1BD50}" destId="{55768735-DC8E-4277-A557-14673E7FA816}" srcOrd="0" destOrd="0" parTransId="{61A8AE8B-7CA7-4AFB-A005-0ADDDC1F6000}" sibTransId="{D0D87EB4-E4A9-453F-87A7-149D4159927E}"/>
    <dgm:cxn modelId="{76EB5759-6368-45E5-ACF7-A3F394BC2700}" type="presOf" srcId="{5229300B-364E-45B8-84ED-A71F5F6FF767}" destId="{58D7B71B-D599-413E-A227-7843CEFFF301}" srcOrd="0" destOrd="0" presId="urn:microsoft.com/office/officeart/2016/7/layout/BasicLinearProcessNumbered"/>
    <dgm:cxn modelId="{6E140D7F-B727-4CFD-A5F9-C2E54647E763}" type="presOf" srcId="{C2740249-D970-45B9-BC1F-A05FDB5D820D}" destId="{EBA49082-5177-476F-8D79-A1FD2E48EA1E}" srcOrd="0" destOrd="0" presId="urn:microsoft.com/office/officeart/2016/7/layout/BasicLinearProcessNumbered"/>
    <dgm:cxn modelId="{EFC489B1-68B4-4E5F-9C03-2171575A0B91}" type="presOf" srcId="{1D8C7F34-6356-4C22-AEC8-8FDD529D646B}" destId="{BF16401E-8231-498B-828D-1B654C232B7C}" srcOrd="0" destOrd="0" presId="urn:microsoft.com/office/officeart/2016/7/layout/BasicLinearProcessNumbered"/>
    <dgm:cxn modelId="{752863EA-5A01-492B-BF94-A142D64EB0AC}" type="presOf" srcId="{D7F21352-6CFA-4306-A988-9264DBB1BD50}" destId="{6A79BAFF-8A77-4E8D-8419-8FAAC9A0DA09}" srcOrd="0" destOrd="0" presId="urn:microsoft.com/office/officeart/2016/7/layout/BasicLinearProcessNumbered"/>
    <dgm:cxn modelId="{5390CBF5-F98A-4901-8762-573E1D5328E1}" type="presOf" srcId="{D0D87EB4-E4A9-453F-87A7-149D4159927E}" destId="{20B0D73A-44FE-47D0-903E-2C78D11AA781}" srcOrd="0" destOrd="0" presId="urn:microsoft.com/office/officeart/2016/7/layout/BasicLinearProcessNumbered"/>
    <dgm:cxn modelId="{97E15B6D-29BB-4528-AEE3-426499E41EEE}" type="presParOf" srcId="{6A79BAFF-8A77-4E8D-8419-8FAAC9A0DA09}" destId="{070788D9-5452-4307-ABDB-3D19F5D8482B}" srcOrd="0" destOrd="0" presId="urn:microsoft.com/office/officeart/2016/7/layout/BasicLinearProcessNumbered"/>
    <dgm:cxn modelId="{1DD5AF7C-C546-482A-A101-442B798F24BD}" type="presParOf" srcId="{070788D9-5452-4307-ABDB-3D19F5D8482B}" destId="{A96AFBF1-82BE-471C-8991-F90BA947F4E5}" srcOrd="0" destOrd="0" presId="urn:microsoft.com/office/officeart/2016/7/layout/BasicLinearProcessNumbered"/>
    <dgm:cxn modelId="{5D6C0F6E-B5C2-4878-A42C-53D7496E47EB}" type="presParOf" srcId="{070788D9-5452-4307-ABDB-3D19F5D8482B}" destId="{20B0D73A-44FE-47D0-903E-2C78D11AA781}" srcOrd="1" destOrd="0" presId="urn:microsoft.com/office/officeart/2016/7/layout/BasicLinearProcessNumbered"/>
    <dgm:cxn modelId="{538D6CF0-E538-4885-8C28-1144D292893D}" type="presParOf" srcId="{070788D9-5452-4307-ABDB-3D19F5D8482B}" destId="{B4570651-2002-4209-AE84-EE06D7972C5E}" srcOrd="2" destOrd="0" presId="urn:microsoft.com/office/officeart/2016/7/layout/BasicLinearProcessNumbered"/>
    <dgm:cxn modelId="{CB57ABD9-9ECE-403F-A274-A68F45EA7D90}" type="presParOf" srcId="{070788D9-5452-4307-ABDB-3D19F5D8482B}" destId="{066A4215-9FF1-48AF-9B29-6E67204564AE}" srcOrd="3" destOrd="0" presId="urn:microsoft.com/office/officeart/2016/7/layout/BasicLinearProcessNumbered"/>
    <dgm:cxn modelId="{AFAA015C-BA04-405A-9CE9-FB0329E2F90F}" type="presParOf" srcId="{6A79BAFF-8A77-4E8D-8419-8FAAC9A0DA09}" destId="{B545D7FB-06C3-42DF-8931-AE6B691D9FE8}" srcOrd="1" destOrd="0" presId="urn:microsoft.com/office/officeart/2016/7/layout/BasicLinearProcessNumbered"/>
    <dgm:cxn modelId="{9B7B7670-C623-48FF-8FE5-12572BCBAB2F}" type="presParOf" srcId="{6A79BAFF-8A77-4E8D-8419-8FAAC9A0DA09}" destId="{30CEABB4-DBD3-4FC5-AD5D-0C7B1082E6C2}" srcOrd="2" destOrd="0" presId="urn:microsoft.com/office/officeart/2016/7/layout/BasicLinearProcessNumbered"/>
    <dgm:cxn modelId="{7492530B-E4BB-4A6B-BF91-86A133C12A66}" type="presParOf" srcId="{30CEABB4-DBD3-4FC5-AD5D-0C7B1082E6C2}" destId="{EBA49082-5177-476F-8D79-A1FD2E48EA1E}" srcOrd="0" destOrd="0" presId="urn:microsoft.com/office/officeart/2016/7/layout/BasicLinearProcessNumbered"/>
    <dgm:cxn modelId="{220905D8-7CA7-4CDE-85B1-A8506B57C9FA}" type="presParOf" srcId="{30CEABB4-DBD3-4FC5-AD5D-0C7B1082E6C2}" destId="{674E71ED-7698-4D65-9BE7-88858CEF03E4}" srcOrd="1" destOrd="0" presId="urn:microsoft.com/office/officeart/2016/7/layout/BasicLinearProcessNumbered"/>
    <dgm:cxn modelId="{2EF54045-0B1C-4A76-91CD-023200D44AD6}" type="presParOf" srcId="{30CEABB4-DBD3-4FC5-AD5D-0C7B1082E6C2}" destId="{6105BE2E-BECD-4A46-91FD-ED2E456BBADB}" srcOrd="2" destOrd="0" presId="urn:microsoft.com/office/officeart/2016/7/layout/BasicLinearProcessNumbered"/>
    <dgm:cxn modelId="{7ABE8C69-56CE-4679-AA60-7D04030110C7}" type="presParOf" srcId="{30CEABB4-DBD3-4FC5-AD5D-0C7B1082E6C2}" destId="{54FEE2D0-0EC7-4D50-904D-09ECBBF23F50}" srcOrd="3" destOrd="0" presId="urn:microsoft.com/office/officeart/2016/7/layout/BasicLinearProcessNumbered"/>
    <dgm:cxn modelId="{FC99B36A-F509-4BEC-8E1E-C53D65F21D3B}" type="presParOf" srcId="{6A79BAFF-8A77-4E8D-8419-8FAAC9A0DA09}" destId="{A1D1B203-DDE2-46D5-9CE9-8FD48C5E7AA3}" srcOrd="3" destOrd="0" presId="urn:microsoft.com/office/officeart/2016/7/layout/BasicLinearProcessNumbered"/>
    <dgm:cxn modelId="{5961A82E-8B8C-464A-9417-58B748C06557}" type="presParOf" srcId="{6A79BAFF-8A77-4E8D-8419-8FAAC9A0DA09}" destId="{589E976E-CBDA-49AE-8099-4E04751EC943}" srcOrd="4" destOrd="0" presId="urn:microsoft.com/office/officeart/2016/7/layout/BasicLinearProcessNumbered"/>
    <dgm:cxn modelId="{F5CD64D7-6DB9-42FA-A641-470C85FE9B4E}" type="presParOf" srcId="{589E976E-CBDA-49AE-8099-4E04751EC943}" destId="{0BFD71D5-CCF1-4829-B091-E765DA41CB8C}" srcOrd="0" destOrd="0" presId="urn:microsoft.com/office/officeart/2016/7/layout/BasicLinearProcessNumbered"/>
    <dgm:cxn modelId="{670CD37A-A715-4D4E-8EAE-F617EFD1D304}" type="presParOf" srcId="{589E976E-CBDA-49AE-8099-4E04751EC943}" destId="{58D7B71B-D599-413E-A227-7843CEFFF301}" srcOrd="1" destOrd="0" presId="urn:microsoft.com/office/officeart/2016/7/layout/BasicLinearProcessNumbered"/>
    <dgm:cxn modelId="{59E8A84C-D48A-40F3-A9AD-A0F140FCA2DE}" type="presParOf" srcId="{589E976E-CBDA-49AE-8099-4E04751EC943}" destId="{20A6A804-AB00-48E1-80F7-FAF67EA23108}" srcOrd="2" destOrd="0" presId="urn:microsoft.com/office/officeart/2016/7/layout/BasicLinearProcessNumbered"/>
    <dgm:cxn modelId="{A5B621E9-9C1A-45D2-91D9-49398AB44869}" type="presParOf" srcId="{589E976E-CBDA-49AE-8099-4E04751EC943}" destId="{4A152F9A-F82C-4911-BBC9-22CFFBF93553}" srcOrd="3" destOrd="0" presId="urn:microsoft.com/office/officeart/2016/7/layout/BasicLinearProcessNumbered"/>
    <dgm:cxn modelId="{50146D85-F903-4551-99DE-4D31E04BD071}" type="presParOf" srcId="{6A79BAFF-8A77-4E8D-8419-8FAAC9A0DA09}" destId="{3E9E814A-7B48-4E4C-90D2-9AE59D585720}" srcOrd="5" destOrd="0" presId="urn:microsoft.com/office/officeart/2016/7/layout/BasicLinearProcessNumbered"/>
    <dgm:cxn modelId="{92BAEF6F-E1D8-4DC3-9FEA-8A6734331C3D}" type="presParOf" srcId="{6A79BAFF-8A77-4E8D-8419-8FAAC9A0DA09}" destId="{3BF3C6A5-3F54-461B-94B5-90B725ADD7F0}" srcOrd="6" destOrd="0" presId="urn:microsoft.com/office/officeart/2016/7/layout/BasicLinearProcessNumbered"/>
    <dgm:cxn modelId="{7AE62641-8DE9-4E14-B080-F97997257135}" type="presParOf" srcId="{3BF3C6A5-3F54-461B-94B5-90B725ADD7F0}" destId="{D0976EE1-D4B8-470A-A213-C761A7264D2F}" srcOrd="0" destOrd="0" presId="urn:microsoft.com/office/officeart/2016/7/layout/BasicLinearProcessNumbered"/>
    <dgm:cxn modelId="{B1B44AD9-D617-4DA3-88CE-02C323BD1C96}" type="presParOf" srcId="{3BF3C6A5-3F54-461B-94B5-90B725ADD7F0}" destId="{BF16401E-8231-498B-828D-1B654C232B7C}" srcOrd="1" destOrd="0" presId="urn:microsoft.com/office/officeart/2016/7/layout/BasicLinearProcessNumbered"/>
    <dgm:cxn modelId="{13D4E30A-0B91-4E04-BEFA-994521657AE8}" type="presParOf" srcId="{3BF3C6A5-3F54-461B-94B5-90B725ADD7F0}" destId="{A47EE4F6-E8F5-4585-B723-E39B0329408B}" srcOrd="2" destOrd="0" presId="urn:microsoft.com/office/officeart/2016/7/layout/BasicLinearProcessNumbered"/>
    <dgm:cxn modelId="{A4FADF66-C11C-4BD5-A959-C18F0776C518}" type="presParOf" srcId="{3BF3C6A5-3F54-461B-94B5-90B725ADD7F0}" destId="{44859BF4-D2EC-476B-BE7F-57EC10EDF103}"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E044DD-B58D-432A-85AB-3289BCC69D98}">
      <dsp:nvSpPr>
        <dsp:cNvPr id="0" name=""/>
        <dsp:cNvSpPr/>
      </dsp:nvSpPr>
      <dsp:spPr>
        <a:xfrm>
          <a:off x="373935" y="1094"/>
          <a:ext cx="3017906" cy="181074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lv-LV" sz="2400" b="0" i="0" u="none" strike="noStrike" kern="1200" baseline="0" dirty="0">
              <a:solidFill>
                <a:schemeClr val="bg1"/>
              </a:solidFill>
              <a:latin typeface="+mn-lt"/>
              <a:ea typeface="+mn-ea"/>
              <a:cs typeface="+mn-cs"/>
            </a:rPr>
            <a:t>Facebook Business Suite</a:t>
          </a:r>
          <a:r>
            <a:rPr lang="en-US" sz="2400" b="0" i="0" u="none" strike="noStrike" kern="1200" baseline="0" dirty="0">
              <a:solidFill>
                <a:schemeClr val="bg1"/>
              </a:solidFill>
              <a:latin typeface="+mn-lt"/>
              <a:ea typeface="+mn-ea"/>
              <a:cs typeface="+mn-cs"/>
            </a:rPr>
            <a:t>​</a:t>
          </a:r>
        </a:p>
      </dsp:txBody>
      <dsp:txXfrm>
        <a:off x="373935" y="1094"/>
        <a:ext cx="3017906" cy="1810744"/>
      </dsp:txXfrm>
    </dsp:sp>
    <dsp:sp modelId="{E06FE072-C88E-4326-840C-DCF7A36526BB}">
      <dsp:nvSpPr>
        <dsp:cNvPr id="0" name=""/>
        <dsp:cNvSpPr/>
      </dsp:nvSpPr>
      <dsp:spPr>
        <a:xfrm>
          <a:off x="3693633" y="1094"/>
          <a:ext cx="3017906" cy="181074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lv-LV" sz="2400" b="0" i="0" u="none" strike="noStrike" kern="1200" baseline="0" dirty="0">
              <a:solidFill>
                <a:prstClr val="white"/>
              </a:solidFill>
              <a:latin typeface="Avenir Next LT Pro Light"/>
              <a:ea typeface="+mn-ea"/>
              <a:cs typeface="+mn-cs"/>
            </a:rPr>
            <a:t>Instagram App</a:t>
          </a:r>
          <a:br>
            <a:rPr lang="lv-LV" sz="2400" b="0" i="0" u="none" strike="noStrike" kern="1200" baseline="0" dirty="0">
              <a:solidFill>
                <a:prstClr val="white"/>
              </a:solidFill>
              <a:latin typeface="Avenir Next LT Pro Light"/>
              <a:ea typeface="+mn-ea"/>
              <a:cs typeface="+mn-cs"/>
            </a:rPr>
          </a:br>
          <a:r>
            <a:rPr lang="lv-LV" sz="2400" b="0" i="0" u="none" strike="noStrike" kern="1200" baseline="0" dirty="0">
              <a:solidFill>
                <a:prstClr val="white"/>
              </a:solidFill>
              <a:latin typeface="Avenir Next LT Pro Light"/>
              <a:ea typeface="+mn-ea"/>
              <a:cs typeface="+mn-cs"/>
            </a:rPr>
            <a:t> (Professional</a:t>
          </a:r>
          <a:br>
            <a:rPr lang="lv-LV" sz="2400" b="0" i="0" u="none" strike="noStrike" kern="1200" baseline="0" dirty="0">
              <a:solidFill>
                <a:prstClr val="white"/>
              </a:solidFill>
              <a:latin typeface="Avenir Next LT Pro Light"/>
              <a:ea typeface="+mn-ea"/>
              <a:cs typeface="+mn-cs"/>
            </a:rPr>
          </a:br>
          <a:r>
            <a:rPr lang="lv-LV" sz="2400" b="0" i="0" u="none" strike="noStrike" kern="1200" baseline="0" dirty="0">
              <a:solidFill>
                <a:prstClr val="white"/>
              </a:solidFill>
              <a:latin typeface="Avenir Next LT Pro Light"/>
              <a:ea typeface="+mn-ea"/>
              <a:cs typeface="+mn-cs"/>
            </a:rPr>
            <a:t>Account)</a:t>
          </a:r>
          <a:r>
            <a:rPr lang="en-US" sz="2400" b="0" i="0" u="none" strike="noStrike" kern="1200" baseline="0" dirty="0">
              <a:solidFill>
                <a:prstClr val="white"/>
              </a:solidFill>
              <a:latin typeface="Avenir Next LT Pro Light"/>
              <a:ea typeface="+mn-ea"/>
              <a:cs typeface="+mn-cs"/>
            </a:rPr>
            <a:t>​</a:t>
          </a:r>
        </a:p>
      </dsp:txBody>
      <dsp:txXfrm>
        <a:off x="3693633" y="1094"/>
        <a:ext cx="3017906" cy="1810744"/>
      </dsp:txXfrm>
    </dsp:sp>
    <dsp:sp modelId="{BFFFB977-802E-4A07-8365-E149C62EB9B0}">
      <dsp:nvSpPr>
        <dsp:cNvPr id="0" name=""/>
        <dsp:cNvSpPr/>
      </dsp:nvSpPr>
      <dsp:spPr>
        <a:xfrm>
          <a:off x="7013331" y="1094"/>
          <a:ext cx="3017906" cy="181074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lv-LV" sz="2400" b="0" i="0" u="none" strike="noStrike" kern="1200" baseline="0" dirty="0">
              <a:solidFill>
                <a:prstClr val="white"/>
              </a:solidFill>
              <a:latin typeface="Avenir Next LT Pro Light"/>
              <a:ea typeface="+mn-ea"/>
              <a:cs typeface="+mn-cs"/>
            </a:rPr>
            <a:t>Twitter Analytics</a:t>
          </a:r>
          <a:r>
            <a:rPr lang="en-US" sz="2400" b="0" i="0" u="none" strike="noStrike" kern="1200" baseline="0" dirty="0">
              <a:solidFill>
                <a:prstClr val="white"/>
              </a:solidFill>
              <a:latin typeface="Avenir Next LT Pro Light"/>
              <a:ea typeface="+mn-ea"/>
              <a:cs typeface="+mn-cs"/>
            </a:rPr>
            <a:t>​</a:t>
          </a:r>
        </a:p>
      </dsp:txBody>
      <dsp:txXfrm>
        <a:off x="7013331" y="1094"/>
        <a:ext cx="3017906" cy="1810744"/>
      </dsp:txXfrm>
    </dsp:sp>
    <dsp:sp modelId="{18AC95B2-AD9B-4999-A979-E6A73721A47E}">
      <dsp:nvSpPr>
        <dsp:cNvPr id="0" name=""/>
        <dsp:cNvSpPr/>
      </dsp:nvSpPr>
      <dsp:spPr>
        <a:xfrm>
          <a:off x="2033784" y="2113628"/>
          <a:ext cx="3017906" cy="181074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lv-LV" sz="2400" b="0" i="0" u="none" strike="noStrike" kern="1200" baseline="0" dirty="0">
              <a:solidFill>
                <a:prstClr val="white"/>
              </a:solidFill>
              <a:latin typeface="Avenir Next LT Pro Light"/>
              <a:ea typeface="+mn-ea"/>
              <a:cs typeface="+mn-cs"/>
            </a:rPr>
            <a:t>YouTube Studio</a:t>
          </a:r>
          <a:r>
            <a:rPr lang="en-US" sz="2400" b="0" i="0" u="none" strike="noStrike" kern="1200" baseline="0" dirty="0">
              <a:solidFill>
                <a:prstClr val="white"/>
              </a:solidFill>
              <a:latin typeface="Avenir Next LT Pro Light"/>
              <a:ea typeface="+mn-ea"/>
              <a:cs typeface="+mn-cs"/>
            </a:rPr>
            <a:t>​</a:t>
          </a:r>
        </a:p>
      </dsp:txBody>
      <dsp:txXfrm>
        <a:off x="2033784" y="2113628"/>
        <a:ext cx="3017906" cy="1810744"/>
      </dsp:txXfrm>
    </dsp:sp>
    <dsp:sp modelId="{91C633F2-DC0B-4ED6-9D6B-D2198EBFBC58}">
      <dsp:nvSpPr>
        <dsp:cNvPr id="0" name=""/>
        <dsp:cNvSpPr/>
      </dsp:nvSpPr>
      <dsp:spPr>
        <a:xfrm>
          <a:off x="5353482" y="2113628"/>
          <a:ext cx="3017906" cy="181074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066800">
            <a:lnSpc>
              <a:spcPct val="90000"/>
            </a:lnSpc>
            <a:spcBef>
              <a:spcPct val="0"/>
            </a:spcBef>
            <a:spcAft>
              <a:spcPct val="35000"/>
            </a:spcAft>
            <a:buNone/>
          </a:pPr>
          <a:r>
            <a:rPr lang="lv-LV" sz="2000" b="0" i="0" u="none" strike="noStrike" kern="1200" baseline="0" dirty="0">
              <a:solidFill>
                <a:prstClr val="white"/>
              </a:solidFill>
              <a:latin typeface="Avenir Next LT Pro Light"/>
              <a:ea typeface="+mn-ea"/>
              <a:cs typeface="+mn-cs"/>
            </a:rPr>
            <a:t>Reddit's own analytics </a:t>
          </a:r>
          <a:br>
            <a:rPr lang="lv-LV" sz="2000" b="0" i="0" u="none" strike="noStrike" kern="1200" baseline="0" dirty="0">
              <a:solidFill>
                <a:prstClr val="white"/>
              </a:solidFill>
              <a:latin typeface="Avenir Next LT Pro Light"/>
              <a:ea typeface="+mn-ea"/>
              <a:cs typeface="+mn-cs"/>
            </a:rPr>
          </a:br>
          <a:r>
            <a:rPr lang="lv-LV" sz="2000" b="0" i="0" u="none" strike="noStrike" kern="1200" baseline="0" dirty="0">
              <a:solidFill>
                <a:prstClr val="white"/>
              </a:solidFill>
              <a:latin typeface="Avenir Next LT Pro Light"/>
              <a:ea typeface="+mn-ea"/>
              <a:cs typeface="+mn-cs"/>
            </a:rPr>
            <a:t>(Reddit Insights) and</a:t>
          </a:r>
          <a:br>
            <a:rPr lang="lv-LV" sz="2000" b="0" i="0" u="none" strike="noStrike" kern="1200" baseline="0" dirty="0">
              <a:solidFill>
                <a:prstClr val="white"/>
              </a:solidFill>
              <a:latin typeface="Avenir Next LT Pro Light"/>
              <a:ea typeface="+mn-ea"/>
              <a:cs typeface="+mn-cs"/>
            </a:rPr>
          </a:br>
          <a:r>
            <a:rPr lang="lv-LV" sz="2000" b="0" i="0" u="none" strike="noStrike" kern="1200" baseline="0" dirty="0">
              <a:solidFill>
                <a:prstClr val="white"/>
              </a:solidFill>
              <a:latin typeface="Avenir Next LT Pro Light"/>
              <a:ea typeface="+mn-ea"/>
              <a:cs typeface="+mn-cs"/>
            </a:rPr>
            <a:t>third-party</a:t>
          </a:r>
          <a:br>
            <a:rPr lang="lv-LV" sz="2000" b="0" i="0" u="none" strike="noStrike" kern="1200" baseline="0" dirty="0">
              <a:solidFill>
                <a:prstClr val="white"/>
              </a:solidFill>
              <a:latin typeface="Avenir Next LT Pro Light"/>
              <a:ea typeface="+mn-ea"/>
              <a:cs typeface="+mn-cs"/>
            </a:rPr>
          </a:br>
          <a:r>
            <a:rPr lang="lv-LV" sz="2000" b="0" i="0" u="none" strike="noStrike" kern="1200" baseline="0" dirty="0">
              <a:solidFill>
                <a:prstClr val="white"/>
              </a:solidFill>
              <a:latin typeface="Avenir Next LT Pro Light"/>
              <a:ea typeface="+mn-ea"/>
              <a:cs typeface="+mn-cs"/>
            </a:rPr>
            <a:t>tools like Later</a:t>
          </a:r>
          <a:endParaRPr lang="en-US" sz="2000" b="0" i="0" u="none" strike="noStrike" kern="1200" baseline="0" dirty="0">
            <a:solidFill>
              <a:prstClr val="white"/>
            </a:solidFill>
            <a:latin typeface="Avenir Next LT Pro Light"/>
            <a:ea typeface="+mn-ea"/>
            <a:cs typeface="+mn-cs"/>
          </a:endParaRPr>
        </a:p>
      </dsp:txBody>
      <dsp:txXfrm>
        <a:off x="5353482" y="2113628"/>
        <a:ext cx="3017906" cy="1810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4A886-3CAD-4589-AEBE-74DCADC20355}">
      <dsp:nvSpPr>
        <dsp:cNvPr id="0" name=""/>
        <dsp:cNvSpPr/>
      </dsp:nvSpPr>
      <dsp:spPr>
        <a:xfrm>
          <a:off x="0" y="3066"/>
          <a:ext cx="10405174" cy="65322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F66E68B-26C8-4CF6-B2EC-6EDFFE13C079}">
      <dsp:nvSpPr>
        <dsp:cNvPr id="0" name=""/>
        <dsp:cNvSpPr/>
      </dsp:nvSpPr>
      <dsp:spPr>
        <a:xfrm>
          <a:off x="197599" y="150041"/>
          <a:ext cx="359272" cy="3592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576ABBA-7AFA-4B9C-8C6B-337B6E2A514B}">
      <dsp:nvSpPr>
        <dsp:cNvPr id="0" name=""/>
        <dsp:cNvSpPr/>
      </dsp:nvSpPr>
      <dsp:spPr>
        <a:xfrm>
          <a:off x="754471" y="3066"/>
          <a:ext cx="9650702" cy="653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133" tIns="69133" rIns="69133" bIns="69133" numCol="1" spcCol="1270" anchor="ctr" anchorCtr="0">
          <a:noAutofit/>
        </a:bodyPr>
        <a:lstStyle/>
        <a:p>
          <a:pPr marL="0" lvl="0" indent="0" algn="l" defTabSz="711200">
            <a:lnSpc>
              <a:spcPct val="100000"/>
            </a:lnSpc>
            <a:spcBef>
              <a:spcPct val="0"/>
            </a:spcBef>
            <a:spcAft>
              <a:spcPct val="35000"/>
            </a:spcAft>
            <a:buNone/>
          </a:pPr>
          <a:r>
            <a:rPr lang="en-US" sz="1600" b="1" i="0" u="none" kern="1200" dirty="0"/>
            <a:t>Social media:</a:t>
          </a:r>
          <a:r>
            <a:rPr lang="en-US" sz="1600" b="0" i="0" u="none" kern="1200" dirty="0"/>
            <a:t> develop a social media calendar and create the platform-specific content. Engage with followers through comments, shares, and direct messages.</a:t>
          </a:r>
          <a:endParaRPr lang="en-US" sz="1600" kern="1200" dirty="0"/>
        </a:p>
      </dsp:txBody>
      <dsp:txXfrm>
        <a:off x="754471" y="3066"/>
        <a:ext cx="9650702" cy="653222"/>
      </dsp:txXfrm>
    </dsp:sp>
    <dsp:sp modelId="{9A329A0D-CBB6-4996-8D4E-BB26B32BE168}">
      <dsp:nvSpPr>
        <dsp:cNvPr id="0" name=""/>
        <dsp:cNvSpPr/>
      </dsp:nvSpPr>
      <dsp:spPr>
        <a:xfrm>
          <a:off x="0" y="819594"/>
          <a:ext cx="10405174" cy="65322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0B95CAA-EAAC-4DAC-B60F-ECD46301346C}">
      <dsp:nvSpPr>
        <dsp:cNvPr id="0" name=""/>
        <dsp:cNvSpPr/>
      </dsp:nvSpPr>
      <dsp:spPr>
        <a:xfrm>
          <a:off x="197599" y="966569"/>
          <a:ext cx="359272" cy="3592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7E9E6F2-B3D2-4077-92B0-9141D53688BF}">
      <dsp:nvSpPr>
        <dsp:cNvPr id="0" name=""/>
        <dsp:cNvSpPr/>
      </dsp:nvSpPr>
      <dsp:spPr>
        <a:xfrm>
          <a:off x="754471" y="819594"/>
          <a:ext cx="9650702" cy="653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133" tIns="69133" rIns="69133" bIns="69133" numCol="1" spcCol="1270" anchor="ctr" anchorCtr="0">
          <a:noAutofit/>
        </a:bodyPr>
        <a:lstStyle/>
        <a:p>
          <a:pPr marL="0" lvl="0" indent="0" algn="l" defTabSz="711200">
            <a:lnSpc>
              <a:spcPct val="100000"/>
            </a:lnSpc>
            <a:spcBef>
              <a:spcPct val="0"/>
            </a:spcBef>
            <a:spcAft>
              <a:spcPct val="35000"/>
            </a:spcAft>
            <a:buNone/>
          </a:pPr>
          <a:r>
            <a:rPr lang="en-US" sz="1600" b="1" i="0" u="none" kern="1200" dirty="0"/>
            <a:t>Email marketing:</a:t>
          </a:r>
          <a:r>
            <a:rPr lang="en-US" sz="1600" b="0" i="0" u="none" kern="1200" dirty="0"/>
            <a:t> build and segment email list to target different audience groups. Use email marketing platform to design and send newsletters, including call-to-actions and personalized content emails.</a:t>
          </a:r>
          <a:r>
            <a:rPr lang="en-US" sz="1600" b="0" i="0" kern="1200" dirty="0"/>
            <a:t>.​</a:t>
          </a:r>
          <a:endParaRPr lang="en-US" sz="1600" kern="1200" dirty="0"/>
        </a:p>
      </dsp:txBody>
      <dsp:txXfrm>
        <a:off x="754471" y="819594"/>
        <a:ext cx="9650702" cy="653222"/>
      </dsp:txXfrm>
    </dsp:sp>
    <dsp:sp modelId="{8576E4D1-C1D4-4FF3-A598-D09F7FB5BC6B}">
      <dsp:nvSpPr>
        <dsp:cNvPr id="0" name=""/>
        <dsp:cNvSpPr/>
      </dsp:nvSpPr>
      <dsp:spPr>
        <a:xfrm>
          <a:off x="0" y="1636122"/>
          <a:ext cx="10405174" cy="65322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0122A9C-B6BB-4CDB-80C1-415507B8AFEC}">
      <dsp:nvSpPr>
        <dsp:cNvPr id="0" name=""/>
        <dsp:cNvSpPr/>
      </dsp:nvSpPr>
      <dsp:spPr>
        <a:xfrm>
          <a:off x="197599" y="1783097"/>
          <a:ext cx="359272" cy="3592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C368F86-9A04-4294-845A-A4D1CA6C30F6}">
      <dsp:nvSpPr>
        <dsp:cNvPr id="0" name=""/>
        <dsp:cNvSpPr/>
      </dsp:nvSpPr>
      <dsp:spPr>
        <a:xfrm>
          <a:off x="754471" y="1636122"/>
          <a:ext cx="9650702" cy="653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133" tIns="69133" rIns="69133" bIns="69133" numCol="1" spcCol="1270" anchor="ctr" anchorCtr="0">
          <a:noAutofit/>
        </a:bodyPr>
        <a:lstStyle/>
        <a:p>
          <a:pPr marL="0" lvl="0" indent="0" algn="l" defTabSz="711200">
            <a:lnSpc>
              <a:spcPct val="100000"/>
            </a:lnSpc>
            <a:spcBef>
              <a:spcPct val="0"/>
            </a:spcBef>
            <a:spcAft>
              <a:spcPct val="35000"/>
            </a:spcAft>
            <a:buNone/>
          </a:pPr>
          <a:r>
            <a:rPr lang="en-US" sz="1600" b="1" i="0" u="none" kern="1200" dirty="0"/>
            <a:t>Partnership:</a:t>
          </a:r>
          <a:r>
            <a:rPr lang="en-US" sz="1600" b="0" i="0" u="none" kern="1200" dirty="0"/>
            <a:t> collaborate with influencers and industry publications for guests posts and join campaigns.</a:t>
          </a:r>
          <a:endParaRPr lang="en-US" sz="1600" kern="1200" dirty="0"/>
        </a:p>
      </dsp:txBody>
      <dsp:txXfrm>
        <a:off x="754471" y="1636122"/>
        <a:ext cx="9650702" cy="653222"/>
      </dsp:txXfrm>
    </dsp:sp>
    <dsp:sp modelId="{A1EE93CB-63F9-466F-BC64-0FA58FD3911D}">
      <dsp:nvSpPr>
        <dsp:cNvPr id="0" name=""/>
        <dsp:cNvSpPr/>
      </dsp:nvSpPr>
      <dsp:spPr>
        <a:xfrm>
          <a:off x="0" y="2452650"/>
          <a:ext cx="10405174" cy="65322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CFE07DF-4A3D-484D-810A-9FE17FB706B0}">
      <dsp:nvSpPr>
        <dsp:cNvPr id="0" name=""/>
        <dsp:cNvSpPr/>
      </dsp:nvSpPr>
      <dsp:spPr>
        <a:xfrm>
          <a:off x="197599" y="2599625"/>
          <a:ext cx="359272" cy="3592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2BFEC89-F3BF-4D4F-BBB0-C7089CF27431}">
      <dsp:nvSpPr>
        <dsp:cNvPr id="0" name=""/>
        <dsp:cNvSpPr/>
      </dsp:nvSpPr>
      <dsp:spPr>
        <a:xfrm>
          <a:off x="754471" y="2452650"/>
          <a:ext cx="9650702" cy="653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133" tIns="69133" rIns="69133" bIns="69133" numCol="1" spcCol="1270" anchor="ctr" anchorCtr="0">
          <a:noAutofit/>
        </a:bodyPr>
        <a:lstStyle/>
        <a:p>
          <a:pPr marL="0" lvl="0" indent="0" algn="l" defTabSz="711200">
            <a:lnSpc>
              <a:spcPct val="100000"/>
            </a:lnSpc>
            <a:spcBef>
              <a:spcPct val="0"/>
            </a:spcBef>
            <a:spcAft>
              <a:spcPct val="35000"/>
            </a:spcAft>
            <a:buNone/>
          </a:pPr>
          <a:r>
            <a:rPr lang="en-US" sz="1600" b="1" i="0" u="none" kern="1200" dirty="0"/>
            <a:t>Content syndication:</a:t>
          </a:r>
          <a:r>
            <a:rPr lang="en-US" sz="1600" b="0" i="0" u="none" kern="1200" dirty="0"/>
            <a:t> syndicate content on platform like </a:t>
          </a:r>
          <a:r>
            <a:rPr lang="en-US" sz="1600" b="0" i="0" u="none" kern="1200" dirty="0" err="1"/>
            <a:t>Medim</a:t>
          </a:r>
          <a:r>
            <a:rPr lang="en-US" sz="1600" b="0" i="0" u="none" kern="1200" dirty="0"/>
            <a:t> or Reddit and industry-specific sited. Use tags to avoid duplicates. </a:t>
          </a:r>
          <a:r>
            <a:rPr lang="en-US" sz="1600" b="0" i="0" kern="1200" dirty="0"/>
            <a:t>​</a:t>
          </a:r>
          <a:endParaRPr lang="en-US" sz="1600" kern="1200" dirty="0"/>
        </a:p>
      </dsp:txBody>
      <dsp:txXfrm>
        <a:off x="754471" y="2452650"/>
        <a:ext cx="9650702" cy="653222"/>
      </dsp:txXfrm>
    </dsp:sp>
    <dsp:sp modelId="{02949387-2054-4300-9DD6-4EAD225FFAEB}">
      <dsp:nvSpPr>
        <dsp:cNvPr id="0" name=""/>
        <dsp:cNvSpPr/>
      </dsp:nvSpPr>
      <dsp:spPr>
        <a:xfrm>
          <a:off x="0" y="3269177"/>
          <a:ext cx="10405174" cy="65322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798F291-A5E6-460B-9B88-DBFC9496DD6D}">
      <dsp:nvSpPr>
        <dsp:cNvPr id="0" name=""/>
        <dsp:cNvSpPr/>
      </dsp:nvSpPr>
      <dsp:spPr>
        <a:xfrm>
          <a:off x="197599" y="3416152"/>
          <a:ext cx="359272" cy="35927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6E8DFCF-F094-4974-B428-67F13244BE25}">
      <dsp:nvSpPr>
        <dsp:cNvPr id="0" name=""/>
        <dsp:cNvSpPr/>
      </dsp:nvSpPr>
      <dsp:spPr>
        <a:xfrm>
          <a:off x="754471" y="3269177"/>
          <a:ext cx="9650702" cy="653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133" tIns="69133" rIns="69133" bIns="69133" numCol="1" spcCol="1270" anchor="ctr" anchorCtr="0">
          <a:noAutofit/>
        </a:bodyPr>
        <a:lstStyle/>
        <a:p>
          <a:pPr marL="0" lvl="0" indent="0" algn="l" defTabSz="711200">
            <a:lnSpc>
              <a:spcPct val="100000"/>
            </a:lnSpc>
            <a:spcBef>
              <a:spcPct val="0"/>
            </a:spcBef>
            <a:spcAft>
              <a:spcPct val="35000"/>
            </a:spcAft>
            <a:buNone/>
          </a:pPr>
          <a:r>
            <a:rPr lang="en-US" sz="1600" b="1" i="0" u="none" kern="1200" dirty="0"/>
            <a:t>Community engagement:</a:t>
          </a:r>
          <a:r>
            <a:rPr lang="en-US" sz="1600" b="0" i="0" u="none" kern="1200" dirty="0"/>
            <a:t> Participate in relevant online forums and groups such as Goodreads and Reddit.</a:t>
          </a:r>
          <a:endParaRPr lang="en-US" sz="1600" kern="1200" dirty="0"/>
        </a:p>
      </dsp:txBody>
      <dsp:txXfrm>
        <a:off x="754471" y="3269177"/>
        <a:ext cx="9650702" cy="653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6AFBF1-82BE-471C-8991-F90BA947F4E5}">
      <dsp:nvSpPr>
        <dsp:cNvPr id="0" name=""/>
        <dsp:cNvSpPr/>
      </dsp:nvSpPr>
      <dsp:spPr>
        <a:xfrm>
          <a:off x="2260" y="1283641"/>
          <a:ext cx="1793574" cy="251100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834" tIns="330200" rIns="139834" bIns="330200" numCol="1" spcCol="1270" anchor="t"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mn-lt"/>
              <a:ea typeface="+mn-ea"/>
              <a:cs typeface="+mn-cs"/>
            </a:rPr>
            <a:t>Welcome Email </a:t>
          </a:r>
          <a:r>
            <a:rPr lang="en-US" sz="1400" kern="1200" dirty="0">
              <a:solidFill>
                <a:schemeClr val="tx1"/>
              </a:solidFill>
              <a:latin typeface="+mn-lt"/>
              <a:ea typeface="+mn-ea"/>
              <a:cs typeface="+mn-cs"/>
            </a:rPr>
            <a:t>Series introducing the bookstore and offering a discount on the first purchase</a:t>
          </a:r>
          <a:r>
            <a:rPr lang="en-US" sz="1400" b="0" i="0" u="none" strike="noStrike" kern="1200" dirty="0">
              <a:solidFill>
                <a:srgbClr val="000000"/>
              </a:solidFill>
              <a:effectLst/>
              <a:latin typeface="Aptos" panose="020B0004020202020204" pitchFamily="34" charset="0"/>
            </a:rPr>
            <a:t>.</a:t>
          </a:r>
          <a:r>
            <a:rPr lang="en-US" sz="1400" b="0" i="0" kern="1200" dirty="0">
              <a:solidFill>
                <a:srgbClr val="000000"/>
              </a:solidFill>
              <a:effectLst/>
              <a:latin typeface="Aptos" panose="020B0004020202020204" pitchFamily="34" charset="0"/>
            </a:rPr>
            <a:t>​</a:t>
          </a:r>
          <a:endParaRPr lang="en-US" sz="1400" kern="1200" dirty="0"/>
        </a:p>
      </dsp:txBody>
      <dsp:txXfrm>
        <a:off x="2260" y="2237822"/>
        <a:ext cx="1793574" cy="1506602"/>
      </dsp:txXfrm>
    </dsp:sp>
    <dsp:sp modelId="{20B0D73A-44FE-47D0-903E-2C78D11AA781}">
      <dsp:nvSpPr>
        <dsp:cNvPr id="0" name=""/>
        <dsp:cNvSpPr/>
      </dsp:nvSpPr>
      <dsp:spPr>
        <a:xfrm>
          <a:off x="522397" y="1534741"/>
          <a:ext cx="753301" cy="7533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8730" tIns="12700" rIns="58730" bIns="12700" numCol="1" spcCol="1270" anchor="ctr" anchorCtr="0">
          <a:noAutofit/>
        </a:bodyPr>
        <a:lstStyle/>
        <a:p>
          <a:pPr marL="0" lvl="0" indent="0" algn="ctr" defTabSz="1600200">
            <a:lnSpc>
              <a:spcPct val="90000"/>
            </a:lnSpc>
            <a:spcBef>
              <a:spcPct val="0"/>
            </a:spcBef>
            <a:spcAft>
              <a:spcPct val="35000"/>
            </a:spcAft>
            <a:buNone/>
          </a:pPr>
          <a:r>
            <a:rPr lang="en-US" sz="3600" kern="1200"/>
            <a:t>1</a:t>
          </a:r>
        </a:p>
      </dsp:txBody>
      <dsp:txXfrm>
        <a:off x="632715" y="1645059"/>
        <a:ext cx="532665" cy="532665"/>
      </dsp:txXfrm>
    </dsp:sp>
    <dsp:sp modelId="{B4570651-2002-4209-AE84-EE06D7972C5E}">
      <dsp:nvSpPr>
        <dsp:cNvPr id="0" name=""/>
        <dsp:cNvSpPr/>
      </dsp:nvSpPr>
      <dsp:spPr>
        <a:xfrm>
          <a:off x="2260" y="3794573"/>
          <a:ext cx="1793574"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BA49082-5177-476F-8D79-A1FD2E48EA1E}">
      <dsp:nvSpPr>
        <dsp:cNvPr id="0" name=""/>
        <dsp:cNvSpPr/>
      </dsp:nvSpPr>
      <dsp:spPr>
        <a:xfrm>
          <a:off x="1975193" y="1283641"/>
          <a:ext cx="1793574" cy="251100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834" tIns="330200" rIns="139834" bIns="330200" numCol="1" spcCol="1270" anchor="t"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mn-lt"/>
              <a:ea typeface="+mn-ea"/>
              <a:cs typeface="+mn-cs"/>
            </a:rPr>
            <a:t>Abandoned Cart Email </a:t>
          </a:r>
          <a:r>
            <a:rPr lang="en-US" sz="1400" kern="1200" dirty="0">
              <a:solidFill>
                <a:schemeClr val="tx1"/>
              </a:solidFill>
              <a:latin typeface="+mn-lt"/>
              <a:ea typeface="+mn-ea"/>
              <a:cs typeface="+mn-cs"/>
            </a:rPr>
            <a:t>reminding subscribers they left some items in their cart.</a:t>
          </a:r>
        </a:p>
      </dsp:txBody>
      <dsp:txXfrm>
        <a:off x="1975193" y="2237822"/>
        <a:ext cx="1793574" cy="1506602"/>
      </dsp:txXfrm>
    </dsp:sp>
    <dsp:sp modelId="{674E71ED-7698-4D65-9BE7-88858CEF03E4}">
      <dsp:nvSpPr>
        <dsp:cNvPr id="0" name=""/>
        <dsp:cNvSpPr/>
      </dsp:nvSpPr>
      <dsp:spPr>
        <a:xfrm>
          <a:off x="2495329" y="1534741"/>
          <a:ext cx="753301" cy="7533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8730" tIns="12700" rIns="58730" bIns="12700" numCol="1" spcCol="1270" anchor="ctr" anchorCtr="0">
          <a:noAutofit/>
        </a:bodyPr>
        <a:lstStyle/>
        <a:p>
          <a:pPr marL="0" lvl="0" indent="0" algn="ctr" defTabSz="1600200">
            <a:lnSpc>
              <a:spcPct val="90000"/>
            </a:lnSpc>
            <a:spcBef>
              <a:spcPct val="0"/>
            </a:spcBef>
            <a:spcAft>
              <a:spcPct val="35000"/>
            </a:spcAft>
            <a:buNone/>
          </a:pPr>
          <a:r>
            <a:rPr lang="en-US" sz="3600" kern="1200"/>
            <a:t>2</a:t>
          </a:r>
        </a:p>
      </dsp:txBody>
      <dsp:txXfrm>
        <a:off x="2605647" y="1645059"/>
        <a:ext cx="532665" cy="532665"/>
      </dsp:txXfrm>
    </dsp:sp>
    <dsp:sp modelId="{6105BE2E-BECD-4A46-91FD-ED2E456BBADB}">
      <dsp:nvSpPr>
        <dsp:cNvPr id="0" name=""/>
        <dsp:cNvSpPr/>
      </dsp:nvSpPr>
      <dsp:spPr>
        <a:xfrm>
          <a:off x="1975193" y="3794573"/>
          <a:ext cx="1793574"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BFD71D5-CCF1-4829-B091-E765DA41CB8C}">
      <dsp:nvSpPr>
        <dsp:cNvPr id="0" name=""/>
        <dsp:cNvSpPr/>
      </dsp:nvSpPr>
      <dsp:spPr>
        <a:xfrm>
          <a:off x="3948125" y="1283641"/>
          <a:ext cx="1793574" cy="251100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834" tIns="330200" rIns="139834" bIns="330200" numCol="1" spcCol="1270" anchor="t"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mn-lt"/>
              <a:ea typeface="+mn-ea"/>
              <a:cs typeface="+mn-cs"/>
            </a:rPr>
            <a:t>Birthday Emails </a:t>
          </a:r>
          <a:r>
            <a:rPr lang="en-US" sz="1400" kern="1200" dirty="0">
              <a:solidFill>
                <a:schemeClr val="tx1"/>
              </a:solidFill>
              <a:latin typeface="+mn-lt"/>
              <a:ea typeface="+mn-ea"/>
              <a:cs typeface="+mn-cs"/>
            </a:rPr>
            <a:t>sending personalized greetings and special offers.</a:t>
          </a:r>
        </a:p>
      </dsp:txBody>
      <dsp:txXfrm>
        <a:off x="3948125" y="2237822"/>
        <a:ext cx="1793574" cy="1506602"/>
      </dsp:txXfrm>
    </dsp:sp>
    <dsp:sp modelId="{58D7B71B-D599-413E-A227-7843CEFFF301}">
      <dsp:nvSpPr>
        <dsp:cNvPr id="0" name=""/>
        <dsp:cNvSpPr/>
      </dsp:nvSpPr>
      <dsp:spPr>
        <a:xfrm>
          <a:off x="4468261" y="1534741"/>
          <a:ext cx="753301" cy="7533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8730" tIns="12700" rIns="58730" bIns="12700" numCol="1" spcCol="1270" anchor="ctr" anchorCtr="0">
          <a:noAutofit/>
        </a:bodyPr>
        <a:lstStyle/>
        <a:p>
          <a:pPr marL="0" lvl="0" indent="0" algn="ctr" defTabSz="1600200">
            <a:lnSpc>
              <a:spcPct val="90000"/>
            </a:lnSpc>
            <a:spcBef>
              <a:spcPct val="0"/>
            </a:spcBef>
            <a:spcAft>
              <a:spcPct val="35000"/>
            </a:spcAft>
            <a:buNone/>
          </a:pPr>
          <a:r>
            <a:rPr lang="en-US" sz="3600" kern="1200"/>
            <a:t>3</a:t>
          </a:r>
        </a:p>
      </dsp:txBody>
      <dsp:txXfrm>
        <a:off x="4578579" y="1645059"/>
        <a:ext cx="532665" cy="532665"/>
      </dsp:txXfrm>
    </dsp:sp>
    <dsp:sp modelId="{20A6A804-AB00-48E1-80F7-FAF67EA23108}">
      <dsp:nvSpPr>
        <dsp:cNvPr id="0" name=""/>
        <dsp:cNvSpPr/>
      </dsp:nvSpPr>
      <dsp:spPr>
        <a:xfrm>
          <a:off x="3948125" y="3794573"/>
          <a:ext cx="1793574"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0976EE1-D4B8-470A-A213-C761A7264D2F}">
      <dsp:nvSpPr>
        <dsp:cNvPr id="0" name=""/>
        <dsp:cNvSpPr/>
      </dsp:nvSpPr>
      <dsp:spPr>
        <a:xfrm>
          <a:off x="5921057" y="1283641"/>
          <a:ext cx="1793574" cy="251100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834" tIns="330200" rIns="139834" bIns="330200" numCol="1" spcCol="1270" anchor="t" anchorCtr="0">
          <a:noAutofit/>
        </a:bodyPr>
        <a:lstStyle/>
        <a:p>
          <a:pPr marL="0" lvl="0" indent="0" algn="ctr" defTabSz="622300">
            <a:lnSpc>
              <a:spcPct val="90000"/>
            </a:lnSpc>
            <a:spcBef>
              <a:spcPct val="0"/>
            </a:spcBef>
            <a:spcAft>
              <a:spcPct val="35000"/>
            </a:spcAft>
            <a:buNone/>
          </a:pPr>
          <a:r>
            <a:rPr lang="en-US" sz="1400" kern="1200" dirty="0">
              <a:solidFill>
                <a:schemeClr val="tx1"/>
              </a:solidFill>
              <a:latin typeface="+mn-lt"/>
              <a:ea typeface="+mn-ea"/>
              <a:cs typeface="+mn-cs"/>
            </a:rPr>
            <a:t>Post-Purchase </a:t>
          </a:r>
          <a:r>
            <a:rPr lang="en-US" sz="1400" b="1" kern="1200" dirty="0">
              <a:solidFill>
                <a:schemeClr val="tx1"/>
              </a:solidFill>
              <a:latin typeface="+mn-lt"/>
              <a:ea typeface="+mn-ea"/>
              <a:cs typeface="+mn-cs"/>
            </a:rPr>
            <a:t>Thank You Emails</a:t>
          </a:r>
          <a:r>
            <a:rPr lang="en-US" sz="1400" kern="1200" dirty="0">
              <a:solidFill>
                <a:schemeClr val="tx1"/>
              </a:solidFill>
              <a:latin typeface="+mn-lt"/>
              <a:ea typeface="+mn-ea"/>
              <a:cs typeface="+mn-cs"/>
            </a:rPr>
            <a:t>.</a:t>
          </a:r>
        </a:p>
      </dsp:txBody>
      <dsp:txXfrm>
        <a:off x="5921057" y="2237822"/>
        <a:ext cx="1793574" cy="1506602"/>
      </dsp:txXfrm>
    </dsp:sp>
    <dsp:sp modelId="{BF16401E-8231-498B-828D-1B654C232B7C}">
      <dsp:nvSpPr>
        <dsp:cNvPr id="0" name=""/>
        <dsp:cNvSpPr/>
      </dsp:nvSpPr>
      <dsp:spPr>
        <a:xfrm>
          <a:off x="6441194" y="1534741"/>
          <a:ext cx="753301" cy="7533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8730" tIns="12700" rIns="58730" bIns="12700" numCol="1" spcCol="1270" anchor="ctr" anchorCtr="0">
          <a:noAutofit/>
        </a:bodyPr>
        <a:lstStyle/>
        <a:p>
          <a:pPr marL="0" lvl="0" indent="0" algn="ctr" defTabSz="1600200">
            <a:lnSpc>
              <a:spcPct val="90000"/>
            </a:lnSpc>
            <a:spcBef>
              <a:spcPct val="0"/>
            </a:spcBef>
            <a:spcAft>
              <a:spcPct val="35000"/>
            </a:spcAft>
            <a:buNone/>
          </a:pPr>
          <a:r>
            <a:rPr lang="en-US" sz="3600" kern="1200"/>
            <a:t>4</a:t>
          </a:r>
        </a:p>
      </dsp:txBody>
      <dsp:txXfrm>
        <a:off x="6551512" y="1645059"/>
        <a:ext cx="532665" cy="532665"/>
      </dsp:txXfrm>
    </dsp:sp>
    <dsp:sp modelId="{A47EE4F6-E8F5-4585-B723-E39B0329408B}">
      <dsp:nvSpPr>
        <dsp:cNvPr id="0" name=""/>
        <dsp:cNvSpPr/>
      </dsp:nvSpPr>
      <dsp:spPr>
        <a:xfrm>
          <a:off x="5921057" y="3794573"/>
          <a:ext cx="1793574"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5/29/2024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5/29/2024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11</a:t>
            </a:fld>
            <a:endParaRPr lang="en-US" dirty="0"/>
          </a:p>
        </p:txBody>
      </p:sp>
    </p:spTree>
    <p:extLst>
      <p:ext uri="{BB962C8B-B14F-4D97-AF65-F5344CB8AC3E}">
        <p14:creationId xmlns:p14="http://schemas.microsoft.com/office/powerpoint/2010/main" val="3077388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32</a:t>
            </a:fld>
            <a:endParaRPr lang="en-US" dirty="0"/>
          </a:p>
        </p:txBody>
      </p:sp>
    </p:spTree>
    <p:extLst>
      <p:ext uri="{BB962C8B-B14F-4D97-AF65-F5344CB8AC3E}">
        <p14:creationId xmlns:p14="http://schemas.microsoft.com/office/powerpoint/2010/main" val="180622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35</a:t>
            </a:fld>
            <a:endParaRPr lang="en-US" dirty="0"/>
          </a:p>
        </p:txBody>
      </p:sp>
    </p:spTree>
    <p:extLst>
      <p:ext uri="{BB962C8B-B14F-4D97-AF65-F5344CB8AC3E}">
        <p14:creationId xmlns:p14="http://schemas.microsoft.com/office/powerpoint/2010/main" val="754835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40</a:t>
            </a:fld>
            <a:endParaRPr lang="en-US" dirty="0"/>
          </a:p>
        </p:txBody>
      </p:sp>
    </p:spTree>
    <p:extLst>
      <p:ext uri="{BB962C8B-B14F-4D97-AF65-F5344CB8AC3E}">
        <p14:creationId xmlns:p14="http://schemas.microsoft.com/office/powerpoint/2010/main" val="2396179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41</a:t>
            </a:fld>
            <a:endParaRPr lang="en-US" dirty="0"/>
          </a:p>
        </p:txBody>
      </p:sp>
    </p:spTree>
    <p:extLst>
      <p:ext uri="{BB962C8B-B14F-4D97-AF65-F5344CB8AC3E}">
        <p14:creationId xmlns:p14="http://schemas.microsoft.com/office/powerpoint/2010/main" val="27830499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5797296" y="1069848"/>
            <a:ext cx="5839968" cy="1801368"/>
          </a:xfrm>
        </p:spPr>
        <p:txBody>
          <a:bodyPr>
            <a:normAutofit/>
          </a:bodyPr>
          <a:lstStyle/>
          <a:p>
            <a:r>
              <a:rPr lang="lv-LV" dirty="0"/>
              <a:t>Book store in UK:</a:t>
            </a:r>
            <a:br>
              <a:rPr lang="lv-LV" dirty="0"/>
            </a:br>
            <a:r>
              <a:rPr lang="lv-LV" b="0" dirty="0"/>
              <a:t>FINAL presentation</a:t>
            </a:r>
            <a:endParaRPr lang="en-US" b="0" dirty="0"/>
          </a:p>
        </p:txBody>
      </p:sp>
      <p:sp>
        <p:nvSpPr>
          <p:cNvPr id="2" name="Title 1">
            <a:extLst>
              <a:ext uri="{FF2B5EF4-FFF2-40B4-BE49-F238E27FC236}">
                <a16:creationId xmlns:a16="http://schemas.microsoft.com/office/drawing/2014/main" id="{3363B78B-DDB3-49C3-9958-24204296BEFF}"/>
              </a:ext>
            </a:extLst>
          </p:cNvPr>
          <p:cNvSpPr txBox="1">
            <a:spLocks/>
          </p:cNvSpPr>
          <p:nvPr/>
        </p:nvSpPr>
        <p:spPr>
          <a:xfrm>
            <a:off x="9615476" y="3419856"/>
            <a:ext cx="2142184" cy="96571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pPr algn="r"/>
            <a:r>
              <a:rPr lang="lv-LV" sz="2400" dirty="0"/>
              <a:t>Group 8:</a:t>
            </a:r>
            <a:endParaRPr lang="en-US" sz="2400" dirty="0"/>
          </a:p>
        </p:txBody>
      </p:sp>
      <p:sp>
        <p:nvSpPr>
          <p:cNvPr id="4" name="Text Placeholder 6">
            <a:extLst>
              <a:ext uri="{FF2B5EF4-FFF2-40B4-BE49-F238E27FC236}">
                <a16:creationId xmlns:a16="http://schemas.microsoft.com/office/drawing/2014/main" id="{4143EA84-725D-693F-2E27-63DD071D65EB}"/>
              </a:ext>
            </a:extLst>
          </p:cNvPr>
          <p:cNvSpPr txBox="1">
            <a:spLocks/>
          </p:cNvSpPr>
          <p:nvPr/>
        </p:nvSpPr>
        <p:spPr>
          <a:xfrm>
            <a:off x="6793992" y="4385574"/>
            <a:ext cx="4963668" cy="21066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lv-LV" sz="1600" dirty="0"/>
              <a:t>Oksana Kuļčihina</a:t>
            </a:r>
            <a:endParaRPr lang="en-US" sz="1600" dirty="0"/>
          </a:p>
          <a:p>
            <a:pPr algn="r"/>
            <a:r>
              <a:rPr lang="en-US" sz="1600" dirty="0" err="1"/>
              <a:t>Darja</a:t>
            </a:r>
            <a:r>
              <a:rPr lang="en-US" sz="1600" dirty="0"/>
              <a:t> </a:t>
            </a:r>
            <a:r>
              <a:rPr lang="en-US" sz="1600" dirty="0" err="1"/>
              <a:t>Jafanova</a:t>
            </a:r>
            <a:endParaRPr lang="lv-LV" sz="1600" dirty="0"/>
          </a:p>
          <a:p>
            <a:pPr algn="r"/>
            <a:r>
              <a:rPr lang="en-US" sz="1600" dirty="0"/>
              <a:t>Anna Lihušina</a:t>
            </a:r>
            <a:endParaRPr lang="lv-LV" sz="1600" dirty="0"/>
          </a:p>
          <a:p>
            <a:pPr algn="r"/>
            <a:r>
              <a:rPr lang="en-US" sz="1600" dirty="0"/>
              <a:t>Jelena Zujeva</a:t>
            </a:r>
            <a:endParaRPr lang="lv-LV" sz="1600" dirty="0"/>
          </a:p>
          <a:p>
            <a:pPr algn="r"/>
            <a:r>
              <a:rPr lang="en-US" sz="1600" dirty="0"/>
              <a:t>Alina </a:t>
            </a:r>
            <a:r>
              <a:rPr lang="en-US" sz="1600" dirty="0" err="1"/>
              <a:t>Verkholomova</a:t>
            </a:r>
            <a:endParaRPr lang="lv-LV" sz="1600" dirty="0"/>
          </a:p>
          <a:p>
            <a:pPr algn="r"/>
            <a:r>
              <a:rPr lang="lv-LV" sz="1600" dirty="0"/>
              <a:t>Mārtiņš Grišāns</a:t>
            </a:r>
            <a:endParaRPr lang="en-US" sz="1600" dirty="0"/>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dirty="0"/>
              <a:t>Search Engine Optimization (SEO)</a:t>
            </a:r>
            <a:endParaRPr lang="en-ZA" dirty="0"/>
          </a:p>
        </p:txBody>
      </p:sp>
      <p:sp>
        <p:nvSpPr>
          <p:cNvPr id="4" name="Text Placeholder 3">
            <a:extLst>
              <a:ext uri="{FF2B5EF4-FFF2-40B4-BE49-F238E27FC236}">
                <a16:creationId xmlns:a16="http://schemas.microsoft.com/office/drawing/2014/main" id="{B564D946-03AA-EF86-7D63-8C6521C30FB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48237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7266432" y="527106"/>
            <a:ext cx="4693920" cy="1460189"/>
          </a:xfrm>
        </p:spPr>
        <p:txBody>
          <a:bodyPr>
            <a:normAutofit/>
          </a:bodyPr>
          <a:lstStyle/>
          <a:p>
            <a:pPr algn="r"/>
            <a:r>
              <a:rPr lang="lv-LV" dirty="0"/>
              <a:t>K</a:t>
            </a:r>
            <a:r>
              <a:rPr lang="en-US" dirty="0" err="1"/>
              <a:t>eyword</a:t>
            </a:r>
            <a:r>
              <a:rPr lang="en-US" dirty="0"/>
              <a:t> Research</a:t>
            </a:r>
            <a:r>
              <a:rPr lang="lv-LV" dirty="0"/>
              <a:t> </a:t>
            </a:r>
            <a:endParaRPr lang="en-US" dirty="0"/>
          </a:p>
        </p:txBody>
      </p:sp>
      <p:graphicFrame>
        <p:nvGraphicFramePr>
          <p:cNvPr id="7" name="Table 6">
            <a:extLst>
              <a:ext uri="{FF2B5EF4-FFF2-40B4-BE49-F238E27FC236}">
                <a16:creationId xmlns:a16="http://schemas.microsoft.com/office/drawing/2014/main" id="{F32A6F93-C22E-DAC2-9DC5-7CE8CEDD6E7B}"/>
              </a:ext>
            </a:extLst>
          </p:cNvPr>
          <p:cNvGraphicFramePr>
            <a:graphicFrameLocks noGrp="1"/>
          </p:cNvGraphicFramePr>
          <p:nvPr>
            <p:extLst>
              <p:ext uri="{D42A27DB-BD31-4B8C-83A1-F6EECF244321}">
                <p14:modId xmlns:p14="http://schemas.microsoft.com/office/powerpoint/2010/main" val="479664708"/>
              </p:ext>
            </p:extLst>
          </p:nvPr>
        </p:nvGraphicFramePr>
        <p:xfrm>
          <a:off x="541335" y="1475577"/>
          <a:ext cx="6197601" cy="4855316"/>
        </p:xfrm>
        <a:graphic>
          <a:graphicData uri="http://schemas.openxmlformats.org/drawingml/2006/table">
            <a:tbl>
              <a:tblPr firstRow="1" bandRow="1">
                <a:tableStyleId>{D27102A9-8310-4765-A935-A1911B00CA55}</a:tableStyleId>
              </a:tblPr>
              <a:tblGrid>
                <a:gridCol w="2436420">
                  <a:extLst>
                    <a:ext uri="{9D8B030D-6E8A-4147-A177-3AD203B41FA5}">
                      <a16:colId xmlns:a16="http://schemas.microsoft.com/office/drawing/2014/main" val="3633638010"/>
                    </a:ext>
                  </a:extLst>
                </a:gridCol>
                <a:gridCol w="1695314">
                  <a:extLst>
                    <a:ext uri="{9D8B030D-6E8A-4147-A177-3AD203B41FA5}">
                      <a16:colId xmlns:a16="http://schemas.microsoft.com/office/drawing/2014/main" val="2595442492"/>
                    </a:ext>
                  </a:extLst>
                </a:gridCol>
                <a:gridCol w="2065867">
                  <a:extLst>
                    <a:ext uri="{9D8B030D-6E8A-4147-A177-3AD203B41FA5}">
                      <a16:colId xmlns:a16="http://schemas.microsoft.com/office/drawing/2014/main" val="2498509630"/>
                    </a:ext>
                  </a:extLst>
                </a:gridCol>
              </a:tblGrid>
              <a:tr h="354838">
                <a:tc>
                  <a:txBody>
                    <a:bodyPr/>
                    <a:lstStyle/>
                    <a:p>
                      <a:r>
                        <a:rPr lang="lv-LV" dirty="0"/>
                        <a:t>Keyword</a:t>
                      </a:r>
                      <a:endParaRPr lang="en-US" dirty="0"/>
                    </a:p>
                  </a:txBody>
                  <a:tcPr/>
                </a:tc>
                <a:tc>
                  <a:txBody>
                    <a:bodyPr/>
                    <a:lstStyle/>
                    <a:p>
                      <a:r>
                        <a:rPr lang="en-US" sz="1800" b="1" i="0" u="none" strike="noStrike" kern="1200" baseline="0" dirty="0">
                          <a:solidFill>
                            <a:schemeClr val="tx1"/>
                          </a:solidFill>
                          <a:latin typeface="+mn-lt"/>
                          <a:ea typeface="+mn-ea"/>
                          <a:cs typeface="+mn-cs"/>
                        </a:rPr>
                        <a:t>Avg. monthly</a:t>
                      </a:r>
                    </a:p>
                    <a:p>
                      <a:r>
                        <a:rPr lang="en-US" sz="1800" b="1" i="0" u="none" strike="noStrike" kern="1200" baseline="0" dirty="0">
                          <a:solidFill>
                            <a:schemeClr val="tx1"/>
                          </a:solidFill>
                          <a:latin typeface="+mn-lt"/>
                          <a:ea typeface="+mn-ea"/>
                          <a:cs typeface="+mn-cs"/>
                        </a:rPr>
                        <a:t>searches</a:t>
                      </a:r>
                      <a:endParaRPr lang="en-US" b="1" dirty="0"/>
                    </a:p>
                  </a:txBody>
                  <a:tcPr/>
                </a:tc>
                <a:tc>
                  <a:txBody>
                    <a:bodyPr/>
                    <a:lstStyle/>
                    <a:p>
                      <a:r>
                        <a:rPr lang="lv-LV" b="1" dirty="0"/>
                        <a:t>Competition</a:t>
                      </a:r>
                      <a:endParaRPr lang="en-US" b="1" dirty="0"/>
                    </a:p>
                  </a:txBody>
                  <a:tcPr/>
                </a:tc>
                <a:extLst>
                  <a:ext uri="{0D108BD9-81ED-4DB2-BD59-A6C34878D82A}">
                    <a16:rowId xmlns:a16="http://schemas.microsoft.com/office/drawing/2014/main" val="2294360615"/>
                  </a:ext>
                </a:extLst>
              </a:tr>
              <a:tr h="354838">
                <a:tc>
                  <a:txBody>
                    <a:bodyPr/>
                    <a:lstStyle/>
                    <a:p>
                      <a:r>
                        <a:rPr lang="en-US" sz="1800" b="1" i="0" u="none" strike="noStrike" kern="1200" baseline="0" dirty="0">
                          <a:solidFill>
                            <a:schemeClr val="tx1"/>
                          </a:solidFill>
                          <a:latin typeface="+mn-lt"/>
                          <a:ea typeface="+mn-ea"/>
                          <a:cs typeface="+mn-cs"/>
                        </a:rPr>
                        <a:t>reading</a:t>
                      </a:r>
                      <a:endParaRPr lang="en-US" sz="1800" b="1" dirty="0"/>
                    </a:p>
                  </a:txBody>
                  <a:tcPr/>
                </a:tc>
                <a:tc>
                  <a:txBody>
                    <a:bodyPr/>
                    <a:lstStyle/>
                    <a:p>
                      <a:pPr algn="r"/>
                      <a:r>
                        <a:rPr lang="en-US" sz="1800" b="0" i="0" u="none" strike="noStrike" kern="1200" baseline="0" dirty="0">
                          <a:solidFill>
                            <a:schemeClr val="tx1"/>
                          </a:solidFill>
                          <a:latin typeface="+mn-lt"/>
                          <a:ea typeface="+mn-ea"/>
                          <a:cs typeface="+mn-cs"/>
                        </a:rPr>
                        <a:t>500000</a:t>
                      </a:r>
                      <a:endParaRPr lang="en-US" sz="1800" dirty="0"/>
                    </a:p>
                  </a:txBody>
                  <a:tcPr/>
                </a:tc>
                <a:tc>
                  <a:txBody>
                    <a:bodyPr/>
                    <a:lstStyle/>
                    <a:p>
                      <a:pPr algn="ctr"/>
                      <a:r>
                        <a:rPr lang="lv-LV" sz="1800" dirty="0"/>
                        <a:t>Low</a:t>
                      </a:r>
                      <a:endParaRPr lang="en-US" sz="1800" dirty="0"/>
                    </a:p>
                  </a:txBody>
                  <a:tcPr/>
                </a:tc>
                <a:extLst>
                  <a:ext uri="{0D108BD9-81ED-4DB2-BD59-A6C34878D82A}">
                    <a16:rowId xmlns:a16="http://schemas.microsoft.com/office/drawing/2014/main" val="174253522"/>
                  </a:ext>
                </a:extLst>
              </a:tr>
              <a:tr h="354838">
                <a:tc>
                  <a:txBody>
                    <a:bodyPr/>
                    <a:lstStyle/>
                    <a:p>
                      <a:r>
                        <a:rPr lang="en-US" sz="1800" b="1" i="0" u="none" strike="noStrike" kern="1200" baseline="0" dirty="0">
                          <a:solidFill>
                            <a:schemeClr val="tx1"/>
                          </a:solidFill>
                          <a:latin typeface="+mn-lt"/>
                          <a:ea typeface="+mn-ea"/>
                          <a:cs typeface="+mn-cs"/>
                        </a:rPr>
                        <a:t>drama cool</a:t>
                      </a:r>
                      <a:endParaRPr lang="en-US" sz="1800" b="1" dirty="0"/>
                    </a:p>
                  </a:txBody>
                  <a:tcPr/>
                </a:tc>
                <a:tc>
                  <a:txBody>
                    <a:bodyPr/>
                    <a:lstStyle/>
                    <a:p>
                      <a:pPr algn="r"/>
                      <a:r>
                        <a:rPr lang="en-US" sz="1800" b="0" i="0" u="none" strike="noStrike" kern="1200" baseline="0" dirty="0">
                          <a:solidFill>
                            <a:schemeClr val="tx1"/>
                          </a:solidFill>
                          <a:latin typeface="+mn-lt"/>
                          <a:ea typeface="+mn-ea"/>
                          <a:cs typeface="+mn-cs"/>
                        </a:rPr>
                        <a:t>500000</a:t>
                      </a:r>
                      <a:endParaRPr 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lv-LV" sz="1800" dirty="0"/>
                        <a:t>Low</a:t>
                      </a:r>
                      <a:endParaRPr lang="en-US" sz="1800" dirty="0"/>
                    </a:p>
                  </a:txBody>
                  <a:tcPr/>
                </a:tc>
                <a:extLst>
                  <a:ext uri="{0D108BD9-81ED-4DB2-BD59-A6C34878D82A}">
                    <a16:rowId xmlns:a16="http://schemas.microsoft.com/office/drawing/2014/main" val="1183664919"/>
                  </a:ext>
                </a:extLst>
              </a:tr>
              <a:tr h="354838">
                <a:tc>
                  <a:txBody>
                    <a:bodyPr/>
                    <a:lstStyle/>
                    <a:p>
                      <a:r>
                        <a:rPr lang="en-US" sz="1800" b="1" i="0" u="none" strike="noStrike" kern="1200" baseline="0" dirty="0" err="1">
                          <a:solidFill>
                            <a:schemeClr val="tx1"/>
                          </a:solidFill>
                          <a:latin typeface="+mn-lt"/>
                          <a:ea typeface="+mn-ea"/>
                          <a:cs typeface="+mn-cs"/>
                        </a:rPr>
                        <a:t>dramacools</a:t>
                      </a:r>
                      <a:endParaRPr lang="en-US" sz="1800" b="1" dirty="0"/>
                    </a:p>
                  </a:txBody>
                  <a:tcPr/>
                </a:tc>
                <a:tc>
                  <a:txBody>
                    <a:bodyPr/>
                    <a:lstStyle/>
                    <a:p>
                      <a:pPr algn="r"/>
                      <a:r>
                        <a:rPr lang="en-US" sz="1800" b="0" i="0" u="none" strike="noStrike" kern="1200" baseline="0" dirty="0">
                          <a:solidFill>
                            <a:schemeClr val="tx1"/>
                          </a:solidFill>
                          <a:latin typeface="+mn-lt"/>
                          <a:ea typeface="+mn-ea"/>
                          <a:cs typeface="+mn-cs"/>
                        </a:rPr>
                        <a:t>500000</a:t>
                      </a:r>
                      <a:endParaRPr 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lv-LV" sz="1800" dirty="0"/>
                        <a:t>Low</a:t>
                      </a:r>
                      <a:endParaRPr lang="en-US" sz="1800" dirty="0"/>
                    </a:p>
                  </a:txBody>
                  <a:tcPr/>
                </a:tc>
                <a:extLst>
                  <a:ext uri="{0D108BD9-81ED-4DB2-BD59-A6C34878D82A}">
                    <a16:rowId xmlns:a16="http://schemas.microsoft.com/office/drawing/2014/main" val="655246763"/>
                  </a:ext>
                </a:extLst>
              </a:tr>
              <a:tr h="354838">
                <a:tc>
                  <a:txBody>
                    <a:bodyPr/>
                    <a:lstStyle/>
                    <a:p>
                      <a:r>
                        <a:rPr lang="en-US" sz="1800" b="1" i="0" u="none" strike="noStrike" kern="1200" baseline="0" dirty="0">
                          <a:solidFill>
                            <a:schemeClr val="tx1"/>
                          </a:solidFill>
                          <a:latin typeface="+mn-lt"/>
                          <a:ea typeface="+mn-ea"/>
                          <a:cs typeface="+mn-cs"/>
                        </a:rPr>
                        <a:t>thriller</a:t>
                      </a:r>
                      <a:endParaRPr lang="en-US" sz="1800" b="1" dirty="0"/>
                    </a:p>
                  </a:txBody>
                  <a:tcPr/>
                </a:tc>
                <a:tc>
                  <a:txBody>
                    <a:bodyPr/>
                    <a:lstStyle/>
                    <a:p>
                      <a:pPr algn="r"/>
                      <a:r>
                        <a:rPr lang="en-US" sz="1800" b="0" i="0" u="none" strike="noStrike" kern="1200" baseline="0" dirty="0">
                          <a:solidFill>
                            <a:schemeClr val="tx1"/>
                          </a:solidFill>
                          <a:latin typeface="+mn-lt"/>
                          <a:ea typeface="+mn-ea"/>
                          <a:cs typeface="+mn-cs"/>
                        </a:rPr>
                        <a:t>50000</a:t>
                      </a:r>
                      <a:endParaRPr 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lv-LV" sz="1800" dirty="0"/>
                        <a:t>Low</a:t>
                      </a:r>
                      <a:endParaRPr lang="en-US" sz="1800" dirty="0"/>
                    </a:p>
                  </a:txBody>
                  <a:tcPr/>
                </a:tc>
                <a:extLst>
                  <a:ext uri="{0D108BD9-81ED-4DB2-BD59-A6C34878D82A}">
                    <a16:rowId xmlns:a16="http://schemas.microsoft.com/office/drawing/2014/main" val="269160304"/>
                  </a:ext>
                </a:extLst>
              </a:tr>
              <a:tr h="354838">
                <a:tc>
                  <a:txBody>
                    <a:bodyPr/>
                    <a:lstStyle/>
                    <a:p>
                      <a:r>
                        <a:rPr lang="en-US" sz="1800" b="1" i="0" u="none" strike="noStrike" kern="1200" baseline="0" dirty="0">
                          <a:solidFill>
                            <a:schemeClr val="tx1"/>
                          </a:solidFill>
                          <a:latin typeface="+mn-lt"/>
                          <a:ea typeface="+mn-ea"/>
                          <a:cs typeface="+mn-cs"/>
                        </a:rPr>
                        <a:t>crime</a:t>
                      </a:r>
                      <a:endParaRPr lang="en-US" sz="1800" b="1" dirty="0"/>
                    </a:p>
                  </a:txBody>
                  <a:tcPr/>
                </a:tc>
                <a:tc>
                  <a:txBody>
                    <a:bodyPr/>
                    <a:lstStyle/>
                    <a:p>
                      <a:pPr algn="r"/>
                      <a:r>
                        <a:rPr lang="en-US" sz="1800" b="0" i="0" u="none" strike="noStrike" kern="1200" baseline="0" dirty="0">
                          <a:solidFill>
                            <a:schemeClr val="tx1"/>
                          </a:solidFill>
                          <a:latin typeface="+mn-lt"/>
                          <a:ea typeface="+mn-ea"/>
                          <a:cs typeface="+mn-cs"/>
                        </a:rPr>
                        <a:t>50000</a:t>
                      </a:r>
                      <a:endParaRPr 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lv-LV" sz="1800" dirty="0"/>
                        <a:t>Low</a:t>
                      </a:r>
                      <a:endParaRPr lang="en-US" sz="1800" dirty="0"/>
                    </a:p>
                  </a:txBody>
                  <a:tcPr/>
                </a:tc>
                <a:extLst>
                  <a:ext uri="{0D108BD9-81ED-4DB2-BD59-A6C34878D82A}">
                    <a16:rowId xmlns:a16="http://schemas.microsoft.com/office/drawing/2014/main" val="3941125287"/>
                  </a:ext>
                </a:extLst>
              </a:tr>
              <a:tr h="354838">
                <a:tc>
                  <a:txBody>
                    <a:bodyPr/>
                    <a:lstStyle/>
                    <a:p>
                      <a:r>
                        <a:rPr lang="lv-LV" sz="1800" b="1" dirty="0"/>
                        <a:t>drama</a:t>
                      </a:r>
                      <a:endParaRPr lang="en-US" sz="1800" b="1" dirty="0"/>
                    </a:p>
                  </a:txBody>
                  <a:tcPr/>
                </a:tc>
                <a:tc>
                  <a:txBody>
                    <a:bodyPr/>
                    <a:lstStyle/>
                    <a:p>
                      <a:pPr algn="r"/>
                      <a:r>
                        <a:rPr lang="en-US" sz="1800" b="0" i="0" u="none" strike="noStrike" kern="1200" baseline="0" dirty="0">
                          <a:solidFill>
                            <a:schemeClr val="tx1"/>
                          </a:solidFill>
                          <a:latin typeface="+mn-lt"/>
                          <a:ea typeface="+mn-ea"/>
                          <a:cs typeface="+mn-cs"/>
                        </a:rPr>
                        <a:t>50000</a:t>
                      </a:r>
                      <a:endParaRPr 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lv-LV" sz="1800" dirty="0"/>
                        <a:t>Low</a:t>
                      </a:r>
                      <a:endParaRPr lang="en-US" sz="1800" dirty="0"/>
                    </a:p>
                  </a:txBody>
                  <a:tcPr/>
                </a:tc>
                <a:extLst>
                  <a:ext uri="{0D108BD9-81ED-4DB2-BD59-A6C34878D82A}">
                    <a16:rowId xmlns:a16="http://schemas.microsoft.com/office/drawing/2014/main" val="3728479517"/>
                  </a:ext>
                </a:extLst>
              </a:tr>
              <a:tr h="354838">
                <a:tc>
                  <a:txBody>
                    <a:bodyPr/>
                    <a:lstStyle/>
                    <a:p>
                      <a:r>
                        <a:rPr lang="en-US" sz="1800" b="0" i="0" u="none" strike="noStrike" kern="1200" baseline="0" dirty="0" err="1">
                          <a:solidFill>
                            <a:schemeClr val="tx1"/>
                          </a:solidFill>
                          <a:latin typeface="+mn-lt"/>
                          <a:ea typeface="+mn-ea"/>
                          <a:cs typeface="+mn-cs"/>
                        </a:rPr>
                        <a:t>spotify</a:t>
                      </a:r>
                      <a:r>
                        <a:rPr lang="en-US" sz="1800" b="0" i="0" u="none" strike="noStrike" kern="1200" baseline="0" dirty="0">
                          <a:solidFill>
                            <a:schemeClr val="tx1"/>
                          </a:solidFill>
                          <a:latin typeface="+mn-lt"/>
                          <a:ea typeface="+mn-ea"/>
                          <a:cs typeface="+mn-cs"/>
                        </a:rPr>
                        <a:t> audiobooks</a:t>
                      </a:r>
                      <a:endParaRPr lang="en-US" sz="1800" dirty="0"/>
                    </a:p>
                  </a:txBody>
                  <a:tcPr/>
                </a:tc>
                <a:tc>
                  <a:txBody>
                    <a:bodyPr/>
                    <a:lstStyle/>
                    <a:p>
                      <a:pPr algn="r"/>
                      <a:r>
                        <a:rPr lang="en-US" sz="1800" b="0" i="0" u="none" strike="noStrike" kern="1200" baseline="0" dirty="0">
                          <a:solidFill>
                            <a:schemeClr val="tx1"/>
                          </a:solidFill>
                          <a:latin typeface="+mn-lt"/>
                          <a:ea typeface="+mn-ea"/>
                          <a:cs typeface="+mn-cs"/>
                        </a:rPr>
                        <a:t>50000</a:t>
                      </a:r>
                      <a:endParaRPr 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lv-LV" sz="1800" dirty="0"/>
                        <a:t>Low</a:t>
                      </a:r>
                      <a:endParaRPr lang="en-US" sz="1800" dirty="0"/>
                    </a:p>
                  </a:txBody>
                  <a:tcPr/>
                </a:tc>
                <a:extLst>
                  <a:ext uri="{0D108BD9-81ED-4DB2-BD59-A6C34878D82A}">
                    <a16:rowId xmlns:a16="http://schemas.microsoft.com/office/drawing/2014/main" val="1369885493"/>
                  </a:ext>
                </a:extLst>
              </a:tr>
              <a:tr h="354838">
                <a:tc>
                  <a:txBody>
                    <a:bodyPr/>
                    <a:lstStyle/>
                    <a:p>
                      <a:r>
                        <a:rPr lang="en-US" sz="1800" b="0" i="0" u="none" strike="noStrike" kern="1200" baseline="0" dirty="0">
                          <a:solidFill>
                            <a:schemeClr val="tx1"/>
                          </a:solidFill>
                          <a:latin typeface="+mn-lt"/>
                          <a:ea typeface="+mn-ea"/>
                          <a:cs typeface="+mn-cs"/>
                        </a:rPr>
                        <a:t>unforgotten</a:t>
                      </a:r>
                      <a:endParaRPr lang="en-US" sz="1800" dirty="0"/>
                    </a:p>
                  </a:txBody>
                  <a:tcPr/>
                </a:tc>
                <a:tc>
                  <a:txBody>
                    <a:bodyPr/>
                    <a:lstStyle/>
                    <a:p>
                      <a:pPr algn="r"/>
                      <a:r>
                        <a:rPr lang="en-US" sz="1800" b="0" i="0" u="none" strike="noStrike" kern="1200" baseline="0" dirty="0">
                          <a:solidFill>
                            <a:schemeClr val="tx1"/>
                          </a:solidFill>
                          <a:latin typeface="+mn-lt"/>
                          <a:ea typeface="+mn-ea"/>
                          <a:cs typeface="+mn-cs"/>
                        </a:rPr>
                        <a:t>50000</a:t>
                      </a:r>
                      <a:endParaRPr 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lv-LV" sz="1800" dirty="0"/>
                        <a:t>Low</a:t>
                      </a:r>
                      <a:endParaRPr lang="en-US" sz="1800" dirty="0"/>
                    </a:p>
                  </a:txBody>
                  <a:tcPr/>
                </a:tc>
                <a:extLst>
                  <a:ext uri="{0D108BD9-81ED-4DB2-BD59-A6C34878D82A}">
                    <a16:rowId xmlns:a16="http://schemas.microsoft.com/office/drawing/2014/main" val="2386513583"/>
                  </a:ext>
                </a:extLst>
              </a:tr>
              <a:tr h="354838">
                <a:tc>
                  <a:txBody>
                    <a:bodyPr/>
                    <a:lstStyle/>
                    <a:p>
                      <a:r>
                        <a:rPr lang="en-US" sz="1800" b="0" i="0" u="none" strike="noStrike" kern="1200" baseline="0" dirty="0" err="1">
                          <a:solidFill>
                            <a:schemeClr val="tx1"/>
                          </a:solidFill>
                          <a:latin typeface="+mn-lt"/>
                          <a:ea typeface="+mn-ea"/>
                          <a:cs typeface="+mn-cs"/>
                        </a:rPr>
                        <a:t>broadchurch</a:t>
                      </a:r>
                      <a:endParaRPr lang="en-US" sz="1800" dirty="0"/>
                    </a:p>
                  </a:txBody>
                  <a:tcPr/>
                </a:tc>
                <a:tc>
                  <a:txBody>
                    <a:bodyPr/>
                    <a:lstStyle/>
                    <a:p>
                      <a:pPr algn="r"/>
                      <a:r>
                        <a:rPr lang="en-US" sz="1800" b="0" i="0" u="none" strike="noStrike" kern="1200" baseline="0" dirty="0">
                          <a:solidFill>
                            <a:schemeClr val="tx1"/>
                          </a:solidFill>
                          <a:latin typeface="+mn-lt"/>
                          <a:ea typeface="+mn-ea"/>
                          <a:cs typeface="+mn-cs"/>
                        </a:rPr>
                        <a:t>50000</a:t>
                      </a:r>
                      <a:endParaRPr 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lv-LV" sz="1800" dirty="0"/>
                        <a:t>Low</a:t>
                      </a:r>
                      <a:endParaRPr lang="en-US" sz="1800" dirty="0"/>
                    </a:p>
                  </a:txBody>
                  <a:tcPr/>
                </a:tc>
                <a:extLst>
                  <a:ext uri="{0D108BD9-81ED-4DB2-BD59-A6C34878D82A}">
                    <a16:rowId xmlns:a16="http://schemas.microsoft.com/office/drawing/2014/main" val="1464779781"/>
                  </a:ext>
                </a:extLst>
              </a:tr>
              <a:tr h="354838">
                <a:tc>
                  <a:txBody>
                    <a:bodyPr/>
                    <a:lstStyle/>
                    <a:p>
                      <a:r>
                        <a:rPr lang="lv-LV" sz="1800" dirty="0"/>
                        <a:t>kdrama</a:t>
                      </a:r>
                      <a:endParaRPr lang="en-US" sz="1800" dirty="0"/>
                    </a:p>
                  </a:txBody>
                  <a:tcPr/>
                </a:tc>
                <a:tc>
                  <a:txBody>
                    <a:bodyPr/>
                    <a:lstStyle/>
                    <a:p>
                      <a:pPr algn="r"/>
                      <a:r>
                        <a:rPr lang="en-US" sz="1800" b="0" i="0" u="none" strike="noStrike" kern="1200" baseline="0" dirty="0">
                          <a:solidFill>
                            <a:schemeClr val="tx1"/>
                          </a:solidFill>
                          <a:latin typeface="+mn-lt"/>
                          <a:ea typeface="+mn-ea"/>
                          <a:cs typeface="+mn-cs"/>
                        </a:rPr>
                        <a:t>50000</a:t>
                      </a:r>
                      <a:endParaRPr 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lv-LV" sz="1800" dirty="0"/>
                        <a:t>Low</a:t>
                      </a:r>
                      <a:endParaRPr lang="en-US" sz="1800" dirty="0"/>
                    </a:p>
                  </a:txBody>
                  <a:tcPr/>
                </a:tc>
                <a:extLst>
                  <a:ext uri="{0D108BD9-81ED-4DB2-BD59-A6C34878D82A}">
                    <a16:rowId xmlns:a16="http://schemas.microsoft.com/office/drawing/2014/main" val="1655794067"/>
                  </a:ext>
                </a:extLst>
              </a:tr>
              <a:tr h="557636">
                <a:tc>
                  <a:txBody>
                    <a:bodyPr/>
                    <a:lstStyle/>
                    <a:p>
                      <a:pPr algn="l"/>
                      <a:r>
                        <a:rPr lang="ru-RU" sz="1800" b="1" dirty="0"/>
                        <a:t>...</a:t>
                      </a:r>
                      <a:endParaRPr lang="en-US" sz="1800" b="1"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800" b="1" kern="1200" dirty="0">
                          <a:solidFill>
                            <a:schemeClr val="tx1"/>
                          </a:solidFill>
                          <a:latin typeface="+mn-lt"/>
                          <a:ea typeface="+mn-ea"/>
                          <a:cs typeface="+mn-cs"/>
                        </a:rPr>
                        <a:t>...</a:t>
                      </a:r>
                      <a:endParaRPr lang="en-US" sz="1800" b="1" kern="1200" dirty="0">
                        <a:solidFill>
                          <a:schemeClr val="tx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800" b="1" kern="1200" dirty="0">
                          <a:solidFill>
                            <a:schemeClr val="tx1"/>
                          </a:solidFill>
                          <a:latin typeface="+mn-lt"/>
                          <a:ea typeface="+mn-ea"/>
                          <a:cs typeface="+mn-cs"/>
                        </a:rPr>
                        <a:t>...</a:t>
                      </a:r>
                      <a:endParaRPr lang="en-US" sz="1800" b="1" kern="1200" dirty="0">
                        <a:solidFill>
                          <a:schemeClr val="tx1"/>
                        </a:solidFill>
                        <a:latin typeface="+mn-lt"/>
                        <a:ea typeface="+mn-ea"/>
                        <a:cs typeface="+mn-cs"/>
                      </a:endParaRPr>
                    </a:p>
                  </a:txBody>
                  <a:tcPr/>
                </a:tc>
                <a:extLst>
                  <a:ext uri="{0D108BD9-81ED-4DB2-BD59-A6C34878D82A}">
                    <a16:rowId xmlns:a16="http://schemas.microsoft.com/office/drawing/2014/main" val="2881688742"/>
                  </a:ext>
                </a:extLst>
              </a:tr>
            </a:tbl>
          </a:graphicData>
        </a:graphic>
      </p:graphicFrame>
      <p:sp>
        <p:nvSpPr>
          <p:cNvPr id="10" name="TextBox 6">
            <a:extLst>
              <a:ext uri="{FF2B5EF4-FFF2-40B4-BE49-F238E27FC236}">
                <a16:creationId xmlns:a16="http://schemas.microsoft.com/office/drawing/2014/main" id="{8D658BD5-232C-2A5A-94AE-720474CAEDF9}"/>
              </a:ext>
            </a:extLst>
          </p:cNvPr>
          <p:cNvSpPr txBox="1"/>
          <p:nvPr/>
        </p:nvSpPr>
        <p:spPr>
          <a:xfrm>
            <a:off x="7112002" y="2747617"/>
            <a:ext cx="4538663" cy="30162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lv-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gn="just"/>
            <a:r>
              <a:rPr lang="en-US" sz="1900" dirty="0"/>
              <a:t>Focusing on long-tail keywords specific to the bookstore, such as “best fantasy novels,” “rare book collection,” or “children’s picture books” and on broad keywords, such as “reading”, “thriller​”, “crime​” and “drama”​. However, Google Keyword Planner provided statistics shows, that the broad keywords have more monthly searches and lower competition.</a:t>
            </a:r>
          </a:p>
        </p:txBody>
      </p:sp>
      <p:sp>
        <p:nvSpPr>
          <p:cNvPr id="12" name="TextBox 11">
            <a:extLst>
              <a:ext uri="{FF2B5EF4-FFF2-40B4-BE49-F238E27FC236}">
                <a16:creationId xmlns:a16="http://schemas.microsoft.com/office/drawing/2014/main" id="{E7ADC46B-8AF8-88C5-C0AB-348E3C89CC74}"/>
              </a:ext>
            </a:extLst>
          </p:cNvPr>
          <p:cNvSpPr txBox="1"/>
          <p:nvPr/>
        </p:nvSpPr>
        <p:spPr>
          <a:xfrm>
            <a:off x="455991" y="624565"/>
            <a:ext cx="5864352" cy="646331"/>
          </a:xfrm>
          <a:prstGeom prst="rect">
            <a:avLst/>
          </a:prstGeom>
          <a:noFill/>
        </p:spPr>
        <p:txBody>
          <a:bodyPr wrap="square">
            <a:spAutoFit/>
          </a:bodyPr>
          <a:lstStyle/>
          <a:p>
            <a:r>
              <a:rPr lang="lv-LV" sz="1800" b="1" dirty="0"/>
              <a:t>L</a:t>
            </a:r>
            <a:r>
              <a:rPr lang="en-US" sz="1800" b="1" dirty="0" err="1"/>
              <a:t>ist</a:t>
            </a:r>
            <a:r>
              <a:rPr lang="en-US" sz="1800" b="1" dirty="0"/>
              <a:t> of keywords with higher monthly searches and low competition, as provided by Google Keyword Planner</a:t>
            </a:r>
            <a:endParaRPr lang="en-US" b="1" dirty="0"/>
          </a:p>
        </p:txBody>
      </p:sp>
    </p:spTree>
    <p:extLst>
      <p:ext uri="{BB962C8B-B14F-4D97-AF65-F5344CB8AC3E}">
        <p14:creationId xmlns:p14="http://schemas.microsoft.com/office/powerpoint/2010/main" val="107426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9220D2-6796-65ED-2044-D1DF94D717A1}"/>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6" name="Title 1">
            <a:extLst>
              <a:ext uri="{FF2B5EF4-FFF2-40B4-BE49-F238E27FC236}">
                <a16:creationId xmlns:a16="http://schemas.microsoft.com/office/drawing/2014/main" id="{233016BD-5DA7-0A60-1A50-210A676329F2}"/>
              </a:ext>
            </a:extLst>
          </p:cNvPr>
          <p:cNvSpPr txBox="1">
            <a:spLocks/>
          </p:cNvSpPr>
          <p:nvPr/>
        </p:nvSpPr>
        <p:spPr>
          <a:xfrm>
            <a:off x="893064" y="72518"/>
            <a:ext cx="10405174" cy="13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US" sz="3600" dirty="0"/>
              <a:t>On-Page SEO</a:t>
            </a:r>
          </a:p>
        </p:txBody>
      </p:sp>
      <p:sp>
        <p:nvSpPr>
          <p:cNvPr id="7" name="Text Placeholder 2">
            <a:extLst>
              <a:ext uri="{FF2B5EF4-FFF2-40B4-BE49-F238E27FC236}">
                <a16:creationId xmlns:a16="http://schemas.microsoft.com/office/drawing/2014/main" id="{171CEDE0-E273-884B-9CD8-CAAE4923D17F}"/>
              </a:ext>
            </a:extLst>
          </p:cNvPr>
          <p:cNvSpPr txBox="1">
            <a:spLocks/>
          </p:cNvSpPr>
          <p:nvPr/>
        </p:nvSpPr>
        <p:spPr>
          <a:xfrm>
            <a:off x="893064" y="1722477"/>
            <a:ext cx="10405174" cy="39254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b="1" dirty="0"/>
              <a:t>Title Tag: </a:t>
            </a:r>
            <a:r>
              <a:rPr lang="en-US" sz="1900" dirty="0"/>
              <a:t>Thrilling Drama Reads | In Black &amp; White Bookstore</a:t>
            </a:r>
          </a:p>
          <a:p>
            <a:r>
              <a:rPr lang="en-US" sz="1900" b="1" dirty="0"/>
              <a:t>Meta Description: </a:t>
            </a:r>
            <a:r>
              <a:rPr lang="en-US" sz="1900" dirty="0"/>
              <a:t>“Discover captivating stories at In Black &amp; White Bookstore in the UK.</a:t>
            </a:r>
            <a:endParaRPr lang="lv-LV" sz="1900" dirty="0"/>
          </a:p>
          <a:p>
            <a:pPr marL="0" indent="0">
              <a:buFont typeface="Arial" panose="020B0604020202020204" pitchFamily="34" charset="0"/>
              <a:buNone/>
            </a:pPr>
            <a:r>
              <a:rPr lang="lv-LV" sz="1900" dirty="0"/>
              <a:t> </a:t>
            </a:r>
            <a:r>
              <a:rPr lang="en-US" sz="1900" dirty="0"/>
              <a:t>From chilling thrillers to vibrant drama. Join our cool book club!”</a:t>
            </a:r>
          </a:p>
          <a:p>
            <a:r>
              <a:rPr lang="en-US" sz="1900" b="1" dirty="0"/>
              <a:t>Headers:</a:t>
            </a:r>
          </a:p>
          <a:p>
            <a:pPr lvl="1">
              <a:buFont typeface="Courier New" panose="02070309020205020404" pitchFamily="49" charset="0"/>
              <a:buChar char="o"/>
            </a:pPr>
            <a:r>
              <a:rPr lang="en-US" sz="1900" dirty="0"/>
              <a:t>“A Haven for Book Lovers: Exploring the Cozy Corners of Bookstores”</a:t>
            </a:r>
          </a:p>
          <a:p>
            <a:pPr lvl="1">
              <a:buFont typeface="Courier New" panose="02070309020205020404" pitchFamily="49" charset="0"/>
              <a:buChar char="o"/>
            </a:pPr>
            <a:r>
              <a:rPr lang="en-US" sz="1900" dirty="0"/>
              <a:t> “Page-Turners: Unraveling the Mystery in Thriller Novels”</a:t>
            </a:r>
          </a:p>
          <a:p>
            <a:pPr lvl="1">
              <a:buFont typeface="Courier New" panose="02070309020205020404" pitchFamily="49" charset="0"/>
              <a:buChar char="o"/>
            </a:pPr>
            <a:r>
              <a:rPr lang="en-US" sz="1900" dirty="0"/>
              <a:t> “The Drama of Words: A Literary Exploration”</a:t>
            </a:r>
          </a:p>
          <a:p>
            <a:r>
              <a:rPr lang="en-US" sz="1900" b="1" dirty="0"/>
              <a:t>Image Alt Text: </a:t>
            </a:r>
            <a:r>
              <a:rPr lang="en-US" sz="1900" dirty="0"/>
              <a:t>Add descriptive alt text to images, including relevant keywords (reading,</a:t>
            </a:r>
            <a:r>
              <a:rPr lang="lv-LV" sz="1900" dirty="0"/>
              <a:t> </a:t>
            </a:r>
            <a:r>
              <a:rPr lang="en-US" sz="1900" dirty="0"/>
              <a:t>thriller, crime, drama)</a:t>
            </a:r>
          </a:p>
        </p:txBody>
      </p:sp>
    </p:spTree>
    <p:extLst>
      <p:ext uri="{BB962C8B-B14F-4D97-AF65-F5344CB8AC3E}">
        <p14:creationId xmlns:p14="http://schemas.microsoft.com/office/powerpoint/2010/main" val="2824085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9220D2-6796-65ED-2044-D1DF94D717A1}"/>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
        <p:nvSpPr>
          <p:cNvPr id="6" name="Title 1">
            <a:extLst>
              <a:ext uri="{FF2B5EF4-FFF2-40B4-BE49-F238E27FC236}">
                <a16:creationId xmlns:a16="http://schemas.microsoft.com/office/drawing/2014/main" id="{233016BD-5DA7-0A60-1A50-210A676329F2}"/>
              </a:ext>
            </a:extLst>
          </p:cNvPr>
          <p:cNvSpPr txBox="1">
            <a:spLocks/>
          </p:cNvSpPr>
          <p:nvPr/>
        </p:nvSpPr>
        <p:spPr>
          <a:xfrm>
            <a:off x="893064" y="72518"/>
            <a:ext cx="10405174" cy="13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US" sz="3600" dirty="0"/>
              <a:t>Technical SEO</a:t>
            </a:r>
          </a:p>
        </p:txBody>
      </p:sp>
      <p:sp>
        <p:nvSpPr>
          <p:cNvPr id="7" name="Text Placeholder 2">
            <a:extLst>
              <a:ext uri="{FF2B5EF4-FFF2-40B4-BE49-F238E27FC236}">
                <a16:creationId xmlns:a16="http://schemas.microsoft.com/office/drawing/2014/main" id="{171CEDE0-E273-884B-9CD8-CAAE4923D17F}"/>
              </a:ext>
            </a:extLst>
          </p:cNvPr>
          <p:cNvSpPr txBox="1">
            <a:spLocks/>
          </p:cNvSpPr>
          <p:nvPr/>
        </p:nvSpPr>
        <p:spPr>
          <a:xfrm>
            <a:off x="893064" y="1722477"/>
            <a:ext cx="10555224" cy="45241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900" b="1" dirty="0"/>
              <a:t>Clean URL Structure</a:t>
            </a:r>
          </a:p>
          <a:p>
            <a:pPr lvl="1">
              <a:buFont typeface="Courier New" panose="02070309020205020404" pitchFamily="49" charset="0"/>
              <a:buChar char="o"/>
            </a:pPr>
            <a:r>
              <a:rPr lang="en-US" sz="1900" dirty="0"/>
              <a:t> </a:t>
            </a:r>
            <a:r>
              <a:rPr lang="en-US" sz="1900" dirty="0">
                <a:solidFill>
                  <a:schemeClr val="tx2">
                    <a:lumMod val="90000"/>
                    <a:lumOff val="10000"/>
                  </a:schemeClr>
                </a:solidFill>
              </a:rPr>
              <a:t>www.inblackandwhite.co.uk</a:t>
            </a:r>
          </a:p>
          <a:p>
            <a:pPr lvl="1">
              <a:buFont typeface="Courier New" panose="02070309020205020404" pitchFamily="49" charset="0"/>
              <a:buChar char="o"/>
            </a:pPr>
            <a:r>
              <a:rPr lang="en-US" sz="1900" dirty="0">
                <a:solidFill>
                  <a:schemeClr val="tx2">
                    <a:lumMod val="90000"/>
                    <a:lumOff val="10000"/>
                  </a:schemeClr>
                </a:solidFill>
              </a:rPr>
              <a:t> www.inblackandwhite.co.uk/thriller</a:t>
            </a:r>
          </a:p>
          <a:p>
            <a:pPr lvl="1">
              <a:buFont typeface="Courier New" panose="02070309020205020404" pitchFamily="49" charset="0"/>
              <a:buChar char="o"/>
            </a:pPr>
            <a:r>
              <a:rPr lang="en-US" sz="1900" dirty="0">
                <a:solidFill>
                  <a:schemeClr val="tx2">
                    <a:lumMod val="90000"/>
                    <a:lumOff val="10000"/>
                  </a:schemeClr>
                </a:solidFill>
              </a:rPr>
              <a:t> www.inblackandwhite.co.uk/crime</a:t>
            </a:r>
          </a:p>
          <a:p>
            <a:pPr lvl="1">
              <a:buFont typeface="Courier New" panose="02070309020205020404" pitchFamily="49" charset="0"/>
              <a:buChar char="o"/>
            </a:pPr>
            <a:r>
              <a:rPr lang="en-US" sz="1900" dirty="0">
                <a:solidFill>
                  <a:schemeClr val="tx2">
                    <a:lumMod val="90000"/>
                    <a:lumOff val="10000"/>
                  </a:schemeClr>
                </a:solidFill>
              </a:rPr>
              <a:t> www.inblackandwhite.co.uk/drama</a:t>
            </a:r>
          </a:p>
          <a:p>
            <a:pPr algn="l"/>
            <a:r>
              <a:rPr lang="en-US" sz="1900" b="1" dirty="0"/>
              <a:t>Fast Load Times: </a:t>
            </a:r>
            <a:r>
              <a:rPr lang="en-US" sz="1900" dirty="0"/>
              <a:t>Optimize images, use browser caching, and minimize server response</a:t>
            </a:r>
          </a:p>
          <a:p>
            <a:pPr algn="l"/>
            <a:r>
              <a:rPr lang="en-US" sz="1900" dirty="0"/>
              <a:t>time.</a:t>
            </a:r>
          </a:p>
          <a:p>
            <a:pPr algn="l"/>
            <a:r>
              <a:rPr lang="en-US" sz="1900" b="1" dirty="0"/>
              <a:t>Mobile-Friendly Design: </a:t>
            </a:r>
            <a:r>
              <a:rPr lang="en-US" sz="1900" dirty="0"/>
              <a:t>create a website for mobile devices.</a:t>
            </a:r>
          </a:p>
          <a:p>
            <a:pPr algn="l"/>
            <a:r>
              <a:rPr lang="en-US" sz="1900" b="1" dirty="0"/>
              <a:t>XML Sitemap: </a:t>
            </a:r>
            <a:r>
              <a:rPr lang="en-US" sz="1900" dirty="0"/>
              <a:t>Create an XML sitemap and submit it to search engines (e.g., Google Search</a:t>
            </a:r>
          </a:p>
          <a:p>
            <a:pPr algn="l"/>
            <a:r>
              <a:rPr lang="en-US" sz="1900" dirty="0"/>
              <a:t>Console).</a:t>
            </a:r>
          </a:p>
          <a:p>
            <a:pPr algn="l"/>
            <a:r>
              <a:rPr lang="en-US" sz="1900" b="1" dirty="0"/>
              <a:t>Robots.txt: </a:t>
            </a:r>
            <a:r>
              <a:rPr lang="en-US" sz="1900" dirty="0"/>
              <a:t>Use a robots.txt file to control which pages search engines can crawl.</a:t>
            </a:r>
          </a:p>
        </p:txBody>
      </p:sp>
    </p:spTree>
    <p:extLst>
      <p:ext uri="{BB962C8B-B14F-4D97-AF65-F5344CB8AC3E}">
        <p14:creationId xmlns:p14="http://schemas.microsoft.com/office/powerpoint/2010/main" val="1695196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169A37-6FE8-B03D-C6B9-F950C8197D80}"/>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6" name="Title 1">
            <a:extLst>
              <a:ext uri="{FF2B5EF4-FFF2-40B4-BE49-F238E27FC236}">
                <a16:creationId xmlns:a16="http://schemas.microsoft.com/office/drawing/2014/main" id="{48536AA4-1902-4378-0822-BF2B92C20E52}"/>
              </a:ext>
            </a:extLst>
          </p:cNvPr>
          <p:cNvSpPr txBox="1">
            <a:spLocks/>
          </p:cNvSpPr>
          <p:nvPr/>
        </p:nvSpPr>
        <p:spPr>
          <a:xfrm>
            <a:off x="893064" y="438278"/>
            <a:ext cx="10405174" cy="13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US" sz="3600" dirty="0"/>
              <a:t>On-Page SEO</a:t>
            </a:r>
          </a:p>
        </p:txBody>
      </p:sp>
      <p:sp>
        <p:nvSpPr>
          <p:cNvPr id="7" name="Text Placeholder 2">
            <a:extLst>
              <a:ext uri="{FF2B5EF4-FFF2-40B4-BE49-F238E27FC236}">
                <a16:creationId xmlns:a16="http://schemas.microsoft.com/office/drawing/2014/main" id="{59DC8C61-A599-9856-C616-2D119E5FD711}"/>
              </a:ext>
            </a:extLst>
          </p:cNvPr>
          <p:cNvSpPr txBox="1">
            <a:spLocks/>
          </p:cNvSpPr>
          <p:nvPr/>
        </p:nvSpPr>
        <p:spPr>
          <a:xfrm>
            <a:off x="911352" y="2116581"/>
            <a:ext cx="10405174" cy="39254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b="1" dirty="0"/>
              <a:t>Title Tag: </a:t>
            </a:r>
            <a:r>
              <a:rPr lang="en-US" sz="1900" dirty="0"/>
              <a:t>Thrilling Drama Reads | In Black &amp; White Bookstore</a:t>
            </a:r>
          </a:p>
          <a:p>
            <a:r>
              <a:rPr lang="en-US" sz="1900" b="1" dirty="0"/>
              <a:t>Meta Description: </a:t>
            </a:r>
            <a:r>
              <a:rPr lang="en-US" sz="1900" dirty="0"/>
              <a:t>“Discover captivating stories at In Black &amp; White Bookstore in the UK.</a:t>
            </a:r>
            <a:endParaRPr lang="lv-LV" sz="1900" dirty="0"/>
          </a:p>
          <a:p>
            <a:pPr marL="0" indent="0">
              <a:buFont typeface="Arial" panose="020B0604020202020204" pitchFamily="34" charset="0"/>
              <a:buNone/>
            </a:pPr>
            <a:r>
              <a:rPr lang="lv-LV" sz="1900" dirty="0"/>
              <a:t> </a:t>
            </a:r>
            <a:r>
              <a:rPr lang="en-US" sz="1900" dirty="0"/>
              <a:t>From chilling thrillers to vibrant drama. Join our cool book club!”</a:t>
            </a:r>
          </a:p>
          <a:p>
            <a:r>
              <a:rPr lang="en-US" sz="1900" b="1" dirty="0"/>
              <a:t>Headers:</a:t>
            </a:r>
          </a:p>
          <a:p>
            <a:pPr lvl="1">
              <a:buFont typeface="Courier New" panose="02070309020205020404" pitchFamily="49" charset="0"/>
              <a:buChar char="o"/>
            </a:pPr>
            <a:r>
              <a:rPr lang="en-US" sz="1900" dirty="0"/>
              <a:t>“A Haven for Book Lovers: Exploring the Cozy Corners of Bookstores”</a:t>
            </a:r>
          </a:p>
          <a:p>
            <a:pPr lvl="1">
              <a:buFont typeface="Courier New" panose="02070309020205020404" pitchFamily="49" charset="0"/>
              <a:buChar char="o"/>
            </a:pPr>
            <a:r>
              <a:rPr lang="en-US" sz="1900" dirty="0"/>
              <a:t> “Page-Turners: Unraveling the Mystery in Thriller Novels”</a:t>
            </a:r>
          </a:p>
          <a:p>
            <a:pPr lvl="1">
              <a:buFont typeface="Courier New" panose="02070309020205020404" pitchFamily="49" charset="0"/>
              <a:buChar char="o"/>
            </a:pPr>
            <a:r>
              <a:rPr lang="en-US" sz="1900" dirty="0"/>
              <a:t> “The Drama of Words: A Literary Exploration”</a:t>
            </a:r>
          </a:p>
          <a:p>
            <a:r>
              <a:rPr lang="en-US" sz="1900" b="1" dirty="0"/>
              <a:t>Image Alt Text: </a:t>
            </a:r>
            <a:r>
              <a:rPr lang="en-US" sz="1900" dirty="0"/>
              <a:t>Add descriptive alt text to images, including relevant keywords (reading,</a:t>
            </a:r>
            <a:r>
              <a:rPr lang="lv-LV" sz="1900" dirty="0"/>
              <a:t> </a:t>
            </a:r>
            <a:r>
              <a:rPr lang="en-US" sz="1900" dirty="0"/>
              <a:t>thriller, crime, drama)</a:t>
            </a:r>
          </a:p>
        </p:txBody>
      </p:sp>
    </p:spTree>
    <p:extLst>
      <p:ext uri="{BB962C8B-B14F-4D97-AF65-F5344CB8AC3E}">
        <p14:creationId xmlns:p14="http://schemas.microsoft.com/office/powerpoint/2010/main" val="1856331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4C0D93-7659-77F5-5A83-9604555B44E3}"/>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
        <p:nvSpPr>
          <p:cNvPr id="9" name="Oval 8">
            <a:extLst>
              <a:ext uri="{FF2B5EF4-FFF2-40B4-BE49-F238E27FC236}">
                <a16:creationId xmlns:a16="http://schemas.microsoft.com/office/drawing/2014/main" id="{13D8D334-AD5A-FB55-E64F-3B6B02B6F45F}"/>
              </a:ext>
              <a:ext uri="{C183D7F6-B498-43B3-948B-1728B52AA6E4}">
                <adec:decorative xmlns:adec="http://schemas.microsoft.com/office/drawing/2017/decorative" val="1"/>
              </a:ext>
            </a:extLst>
          </p:cNvPr>
          <p:cNvSpPr/>
          <p:nvPr/>
        </p:nvSpPr>
        <p:spPr>
          <a:xfrm>
            <a:off x="5259819" y="772662"/>
            <a:ext cx="1672362" cy="167236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F2A80EB-B13A-1782-B4E2-080DA6EC8DF3}"/>
              </a:ext>
              <a:ext uri="{C183D7F6-B498-43B3-948B-1728B52AA6E4}">
                <adec:decorative xmlns:adec="http://schemas.microsoft.com/office/drawing/2017/decorative" val="1"/>
              </a:ext>
            </a:extLst>
          </p:cNvPr>
          <p:cNvSpPr/>
          <p:nvPr/>
        </p:nvSpPr>
        <p:spPr>
          <a:xfrm>
            <a:off x="3777104" y="3051473"/>
            <a:ext cx="1672362" cy="1672362"/>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EBE0EBD-5841-D8D8-AE8E-2ABD1BD3726B}"/>
              </a:ext>
              <a:ext uri="{C183D7F6-B498-43B3-948B-1728B52AA6E4}">
                <adec:decorative xmlns:adec="http://schemas.microsoft.com/office/drawing/2017/decorative" val="1"/>
              </a:ext>
            </a:extLst>
          </p:cNvPr>
          <p:cNvSpPr/>
          <p:nvPr/>
        </p:nvSpPr>
        <p:spPr>
          <a:xfrm>
            <a:off x="940207" y="3113418"/>
            <a:ext cx="1672362" cy="1672362"/>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400" b="1" dirty="0">
              <a:solidFill>
                <a:schemeClr val="bg1"/>
              </a:solidFill>
            </a:endParaRPr>
          </a:p>
        </p:txBody>
      </p:sp>
      <p:sp>
        <p:nvSpPr>
          <p:cNvPr id="12" name="Oval 11">
            <a:extLst>
              <a:ext uri="{FF2B5EF4-FFF2-40B4-BE49-F238E27FC236}">
                <a16:creationId xmlns:a16="http://schemas.microsoft.com/office/drawing/2014/main" id="{A69F4B33-7F22-E708-F602-EB13E6E49873}"/>
              </a:ext>
              <a:ext uri="{C183D7F6-B498-43B3-948B-1728B52AA6E4}">
                <adec:decorative xmlns:adec="http://schemas.microsoft.com/office/drawing/2017/decorative" val="1"/>
              </a:ext>
            </a:extLst>
          </p:cNvPr>
          <p:cNvSpPr/>
          <p:nvPr/>
        </p:nvSpPr>
        <p:spPr>
          <a:xfrm>
            <a:off x="6895209" y="3022585"/>
            <a:ext cx="1672362" cy="1617955"/>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cxnSp>
        <p:nvCxnSpPr>
          <p:cNvPr id="17" name="Connector: Elbow 16">
            <a:extLst>
              <a:ext uri="{FF2B5EF4-FFF2-40B4-BE49-F238E27FC236}">
                <a16:creationId xmlns:a16="http://schemas.microsoft.com/office/drawing/2014/main" id="{132CADC6-F200-1F92-26EA-3F3251D91C67}"/>
              </a:ext>
              <a:ext uri="{C183D7F6-B498-43B3-948B-1728B52AA6E4}">
                <adec:decorative xmlns:adec="http://schemas.microsoft.com/office/drawing/2017/decorative" val="1"/>
              </a:ext>
            </a:extLst>
          </p:cNvPr>
          <p:cNvCxnSpPr>
            <a:cxnSpLocks/>
            <a:stCxn id="11" idx="0"/>
            <a:endCxn id="26" idx="0"/>
          </p:cNvCxnSpPr>
          <p:nvPr/>
        </p:nvCxnSpPr>
        <p:spPr>
          <a:xfrm rot="5400000" flipH="1" flipV="1">
            <a:off x="6189875" y="-1390901"/>
            <a:ext cx="90833" cy="8917806"/>
          </a:xfrm>
          <a:prstGeom prst="bentConnector3">
            <a:avLst>
              <a:gd name="adj1" fmla="val 351671"/>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E1A3366-F91D-BEE5-82C4-DA7E7AC8E173}"/>
              </a:ext>
            </a:extLst>
          </p:cNvPr>
          <p:cNvSpPr/>
          <p:nvPr/>
        </p:nvSpPr>
        <p:spPr>
          <a:xfrm>
            <a:off x="3927484" y="3518322"/>
            <a:ext cx="1371600" cy="738664"/>
          </a:xfrm>
          <a:prstGeom prst="rect">
            <a:avLst/>
          </a:prstGeom>
        </p:spPr>
        <p:txBody>
          <a:bodyPr wrap="square" lIns="0" tIns="0" rIns="0" bIns="0" anchor="ctr">
            <a:spAutoFit/>
          </a:bodyPr>
          <a:lstStyle/>
          <a:p>
            <a:pPr algn="ctr"/>
            <a:r>
              <a:rPr lang="en-US" sz="1600" b="1" dirty="0">
                <a:solidFill>
                  <a:schemeClr val="bg1"/>
                </a:solidFill>
              </a:rPr>
              <a:t>Guest Posting on Relevant Websites</a:t>
            </a:r>
          </a:p>
        </p:txBody>
      </p:sp>
      <p:sp>
        <p:nvSpPr>
          <p:cNvPr id="21" name="Rectangle 20">
            <a:extLst>
              <a:ext uri="{FF2B5EF4-FFF2-40B4-BE49-F238E27FC236}">
                <a16:creationId xmlns:a16="http://schemas.microsoft.com/office/drawing/2014/main" id="{E3606CE8-DDA4-ED7F-F13A-403BCCCD7AE7}"/>
              </a:ext>
            </a:extLst>
          </p:cNvPr>
          <p:cNvSpPr/>
          <p:nvPr/>
        </p:nvSpPr>
        <p:spPr>
          <a:xfrm>
            <a:off x="1090588" y="3476871"/>
            <a:ext cx="1371600" cy="1015663"/>
          </a:xfrm>
          <a:prstGeom prst="rect">
            <a:avLst/>
          </a:prstGeom>
        </p:spPr>
        <p:txBody>
          <a:bodyPr wrap="square" lIns="0" tIns="0" rIns="0" bIns="0" anchor="ctr">
            <a:spAutoFit/>
          </a:bodyPr>
          <a:lstStyle/>
          <a:p>
            <a:pPr algn="ctr"/>
            <a:r>
              <a:rPr lang="en-US" sz="1600" b="1" dirty="0">
                <a:solidFill>
                  <a:schemeClr val="bg1"/>
                </a:solidFill>
              </a:rPr>
              <a:t>High-Quality and Engaging Content Creation</a:t>
            </a:r>
          </a:p>
        </p:txBody>
      </p:sp>
      <p:sp>
        <p:nvSpPr>
          <p:cNvPr id="22" name="Rectangle 21">
            <a:extLst>
              <a:ext uri="{FF2B5EF4-FFF2-40B4-BE49-F238E27FC236}">
                <a16:creationId xmlns:a16="http://schemas.microsoft.com/office/drawing/2014/main" id="{49D5AB05-1EAF-D8E4-2250-8076AF37B719}"/>
              </a:ext>
            </a:extLst>
          </p:cNvPr>
          <p:cNvSpPr/>
          <p:nvPr/>
        </p:nvSpPr>
        <p:spPr>
          <a:xfrm>
            <a:off x="8861396" y="3923897"/>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23" name="Rectangle 22">
            <a:extLst>
              <a:ext uri="{FF2B5EF4-FFF2-40B4-BE49-F238E27FC236}">
                <a16:creationId xmlns:a16="http://schemas.microsoft.com/office/drawing/2014/main" id="{C0ECB38B-B507-B185-3790-12EFFE3EF1AC}"/>
              </a:ext>
            </a:extLst>
          </p:cNvPr>
          <p:cNvSpPr/>
          <p:nvPr/>
        </p:nvSpPr>
        <p:spPr>
          <a:xfrm>
            <a:off x="9146532" y="2119598"/>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28" name="Rectangle 27">
            <a:extLst>
              <a:ext uri="{FF2B5EF4-FFF2-40B4-BE49-F238E27FC236}">
                <a16:creationId xmlns:a16="http://schemas.microsoft.com/office/drawing/2014/main" id="{FFA2F4FC-FEC8-342C-E9DD-86C7D1ABDB83}"/>
              </a:ext>
            </a:extLst>
          </p:cNvPr>
          <p:cNvSpPr/>
          <p:nvPr/>
        </p:nvSpPr>
        <p:spPr>
          <a:xfrm>
            <a:off x="393261" y="4895660"/>
            <a:ext cx="2763978" cy="1204112"/>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Utilize various content formats such as page posts, infographics, videos, podcasts, </a:t>
            </a:r>
            <a:r>
              <a:rPr lang="en-US" sz="1400" dirty="0" err="1">
                <a:solidFill>
                  <a:schemeClr val="tx1">
                    <a:lumMod val="75000"/>
                    <a:lumOff val="25000"/>
                  </a:schemeClr>
                </a:solidFill>
                <a:cs typeface="Segoe UI" panose="020B0502040204020203" pitchFamily="34" charset="0"/>
              </a:rPr>
              <a:t>ebooks</a:t>
            </a:r>
            <a:r>
              <a:rPr lang="en-US" sz="1400" dirty="0">
                <a:solidFill>
                  <a:schemeClr val="tx1">
                    <a:lumMod val="75000"/>
                    <a:lumOff val="25000"/>
                  </a:schemeClr>
                </a:solidFill>
                <a:cs typeface="Segoe UI" panose="020B0502040204020203" pitchFamily="34" charset="0"/>
              </a:rPr>
              <a:t>, and case studies to attract a broad audience and encourage sharing</a:t>
            </a:r>
            <a:r>
              <a:rPr lang="en-US" sz="1400" b="0" i="0" dirty="0">
                <a:solidFill>
                  <a:srgbClr val="0D0D0D"/>
                </a:solidFill>
                <a:effectLst/>
                <a:highlight>
                  <a:srgbClr val="FFFFFF"/>
                </a:highlight>
                <a:latin typeface="ui-sans-serif"/>
              </a:rPr>
              <a:t>.</a:t>
            </a:r>
            <a:endParaRPr lang="en-US" sz="1400" b="1" dirty="0">
              <a:solidFill>
                <a:schemeClr val="tx1">
                  <a:lumMod val="75000"/>
                  <a:lumOff val="25000"/>
                </a:schemeClr>
              </a:solidFill>
              <a:cs typeface="Segoe UI" panose="020B0502040204020203" pitchFamily="34" charset="0"/>
            </a:endParaRPr>
          </a:p>
        </p:txBody>
      </p:sp>
      <p:sp>
        <p:nvSpPr>
          <p:cNvPr id="14" name="Rectangle 13">
            <a:extLst>
              <a:ext uri="{FF2B5EF4-FFF2-40B4-BE49-F238E27FC236}">
                <a16:creationId xmlns:a16="http://schemas.microsoft.com/office/drawing/2014/main" id="{25D1CD23-62C8-49A2-66E8-8A9A200DC473}"/>
              </a:ext>
            </a:extLst>
          </p:cNvPr>
          <p:cNvSpPr/>
          <p:nvPr/>
        </p:nvSpPr>
        <p:spPr>
          <a:xfrm>
            <a:off x="10008394" y="4118777"/>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26" name="Oval 25">
            <a:extLst>
              <a:ext uri="{FF2B5EF4-FFF2-40B4-BE49-F238E27FC236}">
                <a16:creationId xmlns:a16="http://schemas.microsoft.com/office/drawing/2014/main" id="{83C1D319-4E62-0C6A-4FAB-988039E0D554}"/>
              </a:ext>
              <a:ext uri="{C183D7F6-B498-43B3-948B-1728B52AA6E4}">
                <adec:decorative xmlns:adec="http://schemas.microsoft.com/office/drawing/2017/decorative" val="1"/>
              </a:ext>
            </a:extLst>
          </p:cNvPr>
          <p:cNvSpPr/>
          <p:nvPr/>
        </p:nvSpPr>
        <p:spPr>
          <a:xfrm>
            <a:off x="9858013" y="3022585"/>
            <a:ext cx="1672362" cy="1617955"/>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cxnSp>
        <p:nvCxnSpPr>
          <p:cNvPr id="40" name="Connector: Elbow 39">
            <a:extLst>
              <a:ext uri="{FF2B5EF4-FFF2-40B4-BE49-F238E27FC236}">
                <a16:creationId xmlns:a16="http://schemas.microsoft.com/office/drawing/2014/main" id="{56B098C5-7389-55B0-9426-BD09DF0BC5B4}"/>
              </a:ext>
              <a:ext uri="{C183D7F6-B498-43B3-948B-1728B52AA6E4}">
                <adec:decorative xmlns:adec="http://schemas.microsoft.com/office/drawing/2017/decorative" val="1"/>
              </a:ext>
            </a:extLst>
          </p:cNvPr>
          <p:cNvCxnSpPr>
            <a:cxnSpLocks/>
            <a:stCxn id="10" idx="0"/>
            <a:endCxn id="12" idx="0"/>
          </p:cNvCxnSpPr>
          <p:nvPr/>
        </p:nvCxnSpPr>
        <p:spPr>
          <a:xfrm rot="5400000" flipH="1" flipV="1">
            <a:off x="6157893" y="1477977"/>
            <a:ext cx="28888" cy="3118105"/>
          </a:xfrm>
          <a:prstGeom prst="bentConnector3">
            <a:avLst>
              <a:gd name="adj1" fmla="val 891332"/>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56D5E5-4138-954E-8B98-132BCB1D4AFA}"/>
              </a:ext>
            </a:extLst>
          </p:cNvPr>
          <p:cNvCxnSpPr>
            <a:stCxn id="9" idx="4"/>
          </p:cNvCxnSpPr>
          <p:nvPr/>
        </p:nvCxnSpPr>
        <p:spPr>
          <a:xfrm>
            <a:off x="6096000" y="2445024"/>
            <a:ext cx="0" cy="369899"/>
          </a:xfrm>
          <a:prstGeom prst="line">
            <a:avLst/>
          </a:prstGeom>
          <a:ln w="19050"/>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E352D323-CDDF-BBA2-1ADD-7767A08EDCEC}"/>
              </a:ext>
            </a:extLst>
          </p:cNvPr>
          <p:cNvSpPr/>
          <p:nvPr/>
        </p:nvSpPr>
        <p:spPr>
          <a:xfrm>
            <a:off x="5410200" y="1337137"/>
            <a:ext cx="1371600" cy="553998"/>
          </a:xfrm>
          <a:prstGeom prst="rect">
            <a:avLst/>
          </a:prstGeom>
        </p:spPr>
        <p:txBody>
          <a:bodyPr wrap="square" lIns="0" tIns="0" rIns="0" bIns="0" anchor="ctr">
            <a:spAutoFit/>
          </a:bodyPr>
          <a:lstStyle/>
          <a:p>
            <a:pPr algn="ctr"/>
            <a:r>
              <a:rPr lang="en-US" b="1" dirty="0">
                <a:solidFill>
                  <a:schemeClr val="bg1"/>
                </a:solidFill>
              </a:rPr>
              <a:t>Link Building Strategies</a:t>
            </a:r>
          </a:p>
        </p:txBody>
      </p:sp>
      <p:sp>
        <p:nvSpPr>
          <p:cNvPr id="50" name="Rectangle 49">
            <a:extLst>
              <a:ext uri="{FF2B5EF4-FFF2-40B4-BE49-F238E27FC236}">
                <a16:creationId xmlns:a16="http://schemas.microsoft.com/office/drawing/2014/main" id="{576BC7AB-113B-A982-D611-FD43DA2A60D4}"/>
              </a:ext>
            </a:extLst>
          </p:cNvPr>
          <p:cNvSpPr/>
          <p:nvPr/>
        </p:nvSpPr>
        <p:spPr>
          <a:xfrm>
            <a:off x="7045590" y="3462230"/>
            <a:ext cx="1371600" cy="738664"/>
          </a:xfrm>
          <a:prstGeom prst="rect">
            <a:avLst/>
          </a:prstGeom>
        </p:spPr>
        <p:txBody>
          <a:bodyPr wrap="square" lIns="0" tIns="0" rIns="0" bIns="0" anchor="ctr">
            <a:spAutoFit/>
          </a:bodyPr>
          <a:lstStyle/>
          <a:p>
            <a:pPr algn="ctr"/>
            <a:r>
              <a:rPr lang="en-US" sz="1600" b="1" dirty="0">
                <a:solidFill>
                  <a:schemeClr val="bg1"/>
                </a:solidFill>
              </a:rPr>
              <a:t>Direct Outreach to Websites</a:t>
            </a:r>
          </a:p>
        </p:txBody>
      </p:sp>
      <p:sp>
        <p:nvSpPr>
          <p:cNvPr id="51" name="Rectangle 50">
            <a:extLst>
              <a:ext uri="{FF2B5EF4-FFF2-40B4-BE49-F238E27FC236}">
                <a16:creationId xmlns:a16="http://schemas.microsoft.com/office/drawing/2014/main" id="{8748E362-8610-D18E-72EA-A7CA52640CFE}"/>
              </a:ext>
            </a:extLst>
          </p:cNvPr>
          <p:cNvSpPr/>
          <p:nvPr/>
        </p:nvSpPr>
        <p:spPr>
          <a:xfrm>
            <a:off x="10008394" y="3462011"/>
            <a:ext cx="1371600" cy="738664"/>
          </a:xfrm>
          <a:prstGeom prst="rect">
            <a:avLst/>
          </a:prstGeom>
        </p:spPr>
        <p:txBody>
          <a:bodyPr wrap="square" lIns="0" tIns="0" rIns="0" bIns="0" anchor="ctr">
            <a:spAutoFit/>
          </a:bodyPr>
          <a:lstStyle/>
          <a:p>
            <a:pPr algn="ctr"/>
            <a:r>
              <a:rPr lang="en-US" sz="1600" b="1" dirty="0">
                <a:solidFill>
                  <a:schemeClr val="bg1"/>
                </a:solidFill>
              </a:rPr>
              <a:t>Utilizing Social Media Platforms</a:t>
            </a:r>
          </a:p>
        </p:txBody>
      </p:sp>
      <p:sp>
        <p:nvSpPr>
          <p:cNvPr id="52" name="Rectangle 51">
            <a:extLst>
              <a:ext uri="{FF2B5EF4-FFF2-40B4-BE49-F238E27FC236}">
                <a16:creationId xmlns:a16="http://schemas.microsoft.com/office/drawing/2014/main" id="{27035715-7A0E-2BA4-EF10-0A0C79F97930}"/>
              </a:ext>
            </a:extLst>
          </p:cNvPr>
          <p:cNvSpPr/>
          <p:nvPr/>
        </p:nvSpPr>
        <p:spPr>
          <a:xfrm>
            <a:off x="3435625" y="4895660"/>
            <a:ext cx="2583537" cy="1077218"/>
          </a:xfrm>
          <a:prstGeom prst="rect">
            <a:avLst/>
          </a:prstGeom>
        </p:spPr>
        <p:txBody>
          <a:bodyPr wrap="square" lIns="0" tIns="0" rIns="0" bIns="0" anchor="ctr">
            <a:spAutoFit/>
          </a:bodyPr>
          <a:lstStyle/>
          <a:p>
            <a:pPr algn="ctr"/>
            <a:r>
              <a:rPr lang="en-US" sz="1400" dirty="0">
                <a:solidFill>
                  <a:schemeClr val="tx1">
                    <a:lumMod val="75000"/>
                    <a:lumOff val="25000"/>
                  </a:schemeClr>
                </a:solidFill>
                <a:cs typeface="Segoe UI" panose="020B0502040204020203" pitchFamily="34" charset="0"/>
              </a:rPr>
              <a:t>Include a link to the In </a:t>
            </a:r>
            <a:r>
              <a:rPr lang="en-US" sz="1400" i="1" dirty="0">
                <a:solidFill>
                  <a:schemeClr val="tx1">
                    <a:lumMod val="75000"/>
                    <a:lumOff val="25000"/>
                  </a:schemeClr>
                </a:solidFill>
                <a:cs typeface="Segoe UI" panose="020B0502040204020203" pitchFamily="34" charset="0"/>
              </a:rPr>
              <a:t>Black &amp; White Bookstore </a:t>
            </a:r>
            <a:r>
              <a:rPr lang="en-US" sz="1400" dirty="0">
                <a:solidFill>
                  <a:schemeClr val="tx1">
                    <a:lumMod val="75000"/>
                    <a:lumOff val="25000"/>
                  </a:schemeClr>
                </a:solidFill>
                <a:cs typeface="Segoe UI" panose="020B0502040204020203" pitchFamily="34" charset="0"/>
              </a:rPr>
              <a:t>page in the author bio or within the guest post to drive traffic and enhance credibility.</a:t>
            </a:r>
          </a:p>
        </p:txBody>
      </p:sp>
      <p:sp>
        <p:nvSpPr>
          <p:cNvPr id="53" name="Rectangle 52">
            <a:extLst>
              <a:ext uri="{FF2B5EF4-FFF2-40B4-BE49-F238E27FC236}">
                <a16:creationId xmlns:a16="http://schemas.microsoft.com/office/drawing/2014/main" id="{65136421-1B35-47EF-63FB-8B6CA34C0659}"/>
              </a:ext>
            </a:extLst>
          </p:cNvPr>
          <p:cNvSpPr/>
          <p:nvPr/>
        </p:nvSpPr>
        <p:spPr>
          <a:xfrm>
            <a:off x="6297548" y="4908783"/>
            <a:ext cx="2848984" cy="958147"/>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Establishing connections with relevant website owners can lead to long-term backlink opportunities and collaborations.</a:t>
            </a:r>
          </a:p>
        </p:txBody>
      </p:sp>
      <p:sp>
        <p:nvSpPr>
          <p:cNvPr id="54" name="Rectangle 53">
            <a:extLst>
              <a:ext uri="{FF2B5EF4-FFF2-40B4-BE49-F238E27FC236}">
                <a16:creationId xmlns:a16="http://schemas.microsoft.com/office/drawing/2014/main" id="{3379C332-A6E8-ECCF-7935-F16BA6698E19}"/>
              </a:ext>
            </a:extLst>
          </p:cNvPr>
          <p:cNvSpPr/>
          <p:nvPr/>
        </p:nvSpPr>
        <p:spPr>
          <a:xfrm>
            <a:off x="9312204" y="4895660"/>
            <a:ext cx="2763979" cy="958147"/>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Social media activity enhances social signals, which can positively influence the page's ranking on Search Engine Results Pages</a:t>
            </a:r>
          </a:p>
        </p:txBody>
      </p:sp>
      <p:sp>
        <p:nvSpPr>
          <p:cNvPr id="56" name="Title 1">
            <a:extLst>
              <a:ext uri="{FF2B5EF4-FFF2-40B4-BE49-F238E27FC236}">
                <a16:creationId xmlns:a16="http://schemas.microsoft.com/office/drawing/2014/main" id="{5178CB4D-69CC-A8B5-EB4C-6D7D4C2DCFA4}"/>
              </a:ext>
            </a:extLst>
          </p:cNvPr>
          <p:cNvSpPr txBox="1">
            <a:spLocks/>
          </p:cNvSpPr>
          <p:nvPr/>
        </p:nvSpPr>
        <p:spPr>
          <a:xfrm>
            <a:off x="393261" y="94961"/>
            <a:ext cx="10405174" cy="13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US" sz="3600" dirty="0"/>
              <a:t>Link building</a:t>
            </a:r>
          </a:p>
          <a:p>
            <a:r>
              <a:rPr lang="en-US" sz="3600" dirty="0"/>
              <a:t>strategies</a:t>
            </a:r>
          </a:p>
        </p:txBody>
      </p:sp>
    </p:spTree>
    <p:extLst>
      <p:ext uri="{BB962C8B-B14F-4D97-AF65-F5344CB8AC3E}">
        <p14:creationId xmlns:p14="http://schemas.microsoft.com/office/powerpoint/2010/main" val="3837294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390144" y="572706"/>
            <a:ext cx="5864352" cy="1054608"/>
          </a:xfrm>
        </p:spPr>
        <p:txBody>
          <a:bodyPr/>
          <a:lstStyle/>
          <a:p>
            <a:r>
              <a:rPr lang="en-US" sz="3600" dirty="0"/>
              <a:t>Link Building Pages​</a:t>
            </a:r>
            <a:endParaRPr lang="en-ZA" sz="3600" dirty="0"/>
          </a:p>
        </p:txBody>
      </p:sp>
      <p:sp>
        <p:nvSpPr>
          <p:cNvPr id="4" name="Text Placeholder 3">
            <a:extLst>
              <a:ext uri="{FF2B5EF4-FFF2-40B4-BE49-F238E27FC236}">
                <a16:creationId xmlns:a16="http://schemas.microsoft.com/office/drawing/2014/main" id="{51D6AA66-EC20-FCAE-04B0-6BEB18463C2D}"/>
              </a:ext>
            </a:extLst>
          </p:cNvPr>
          <p:cNvSpPr>
            <a:spLocks noGrp="1"/>
          </p:cNvSpPr>
          <p:nvPr>
            <p:ph type="body" sz="quarter" idx="11"/>
          </p:nvPr>
        </p:nvSpPr>
        <p:spPr>
          <a:xfrm>
            <a:off x="477108" y="1958022"/>
            <a:ext cx="3950208" cy="3796602"/>
          </a:xfrm>
        </p:spPr>
        <p:txBody>
          <a:bodyPr>
            <a:normAutofit/>
          </a:bodyPr>
          <a:lstStyle/>
          <a:p>
            <a:pPr algn="l" rtl="0" fontAlgn="base">
              <a:buFont typeface="Arial" panose="020B0604020202020204" pitchFamily="34" charset="0"/>
              <a:buChar char="•"/>
            </a:pPr>
            <a:r>
              <a:rPr lang="lv-LV" sz="1900" b="1" dirty="0"/>
              <a:t> </a:t>
            </a:r>
            <a:r>
              <a:rPr lang="en-US" sz="1900" b="1" dirty="0"/>
              <a:t>BookBub.com</a:t>
            </a:r>
            <a:r>
              <a:rPr lang="en-US" sz="1900" dirty="0"/>
              <a:t> is a book discovery service, that was created to help readers find new books and authors.​</a:t>
            </a:r>
          </a:p>
          <a:p>
            <a:pPr algn="l" rtl="0" fontAlgn="base">
              <a:buFont typeface="Arial" panose="020B0604020202020204" pitchFamily="34" charset="0"/>
              <a:buChar char="•"/>
            </a:pPr>
            <a:r>
              <a:rPr lang="lv-LV" sz="1900" b="1" dirty="0"/>
              <a:t> </a:t>
            </a:r>
            <a:r>
              <a:rPr lang="en-US" sz="1900" b="1" dirty="0"/>
              <a:t>Booksellers.org.uk </a:t>
            </a:r>
            <a:r>
              <a:rPr lang="lv-LV" sz="1900" b="1" dirty="0"/>
              <a:t>- </a:t>
            </a:r>
            <a:r>
              <a:rPr lang="lv-LV" sz="1900" dirty="0"/>
              <a:t>t</a:t>
            </a:r>
            <a:r>
              <a:rPr lang="en-US" sz="1900" dirty="0"/>
              <a:t>he Booksellers Association is a membership </a:t>
            </a:r>
            <a:r>
              <a:rPr lang="en-US" sz="1900" dirty="0" err="1"/>
              <a:t>organisation</a:t>
            </a:r>
            <a:r>
              <a:rPr lang="en-US" sz="1900" dirty="0"/>
              <a:t> for all booksellers in the UK &amp; Ireland, representing over 95% of bookshops. ​</a:t>
            </a:r>
          </a:p>
          <a:p>
            <a:pPr algn="l" rtl="0" fontAlgn="base">
              <a:buFont typeface="Arial" panose="020B0604020202020204" pitchFamily="34" charset="0"/>
              <a:buChar char="•"/>
            </a:pPr>
            <a:r>
              <a:rPr lang="lv-LV" sz="1900" b="1" dirty="0"/>
              <a:t> </a:t>
            </a:r>
            <a:r>
              <a:rPr lang="en-US" sz="1900" b="1" dirty="0"/>
              <a:t>SmartBlogger.com</a:t>
            </a:r>
            <a:r>
              <a:rPr lang="en-US" sz="1900" dirty="0"/>
              <a:t> is one of the world’s largest sites dedicated to writing and blogging. ​</a:t>
            </a:r>
          </a:p>
          <a:p>
            <a:pPr algn="l" rtl="0" fontAlgn="base">
              <a:buFont typeface="Arial" panose="020B0604020202020204" pitchFamily="34" charset="0"/>
              <a:buChar char="•"/>
            </a:pPr>
            <a:endParaRPr lang="en-US" sz="1900" b="1" dirty="0"/>
          </a:p>
        </p:txBody>
      </p:sp>
      <p:pic>
        <p:nvPicPr>
          <p:cNvPr id="1026" name="Picture 2" descr="A screenshot of a web page&#10;&#10;Description automatically generated">
            <a:extLst>
              <a:ext uri="{FF2B5EF4-FFF2-40B4-BE49-F238E27FC236}">
                <a16:creationId xmlns:a16="http://schemas.microsoft.com/office/drawing/2014/main" id="{4DF10619-E273-14C7-936F-353ECFAF2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9351" y="1834578"/>
            <a:ext cx="7381875"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149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dirty="0"/>
              <a:t>Paid Advertisements</a:t>
            </a:r>
            <a:endParaRPr lang="en-ZA" dirty="0"/>
          </a:p>
        </p:txBody>
      </p:sp>
      <p:sp>
        <p:nvSpPr>
          <p:cNvPr id="4" name="Text Placeholder 3">
            <a:extLst>
              <a:ext uri="{FF2B5EF4-FFF2-40B4-BE49-F238E27FC236}">
                <a16:creationId xmlns:a16="http://schemas.microsoft.com/office/drawing/2014/main" id="{B564D946-03AA-EF86-7D63-8C6521C30FB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4317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0B8D84-CC51-EA85-793C-A79A5E0B87B4}"/>
              </a:ext>
            </a:extLst>
          </p:cNvPr>
          <p:cNvSpPr txBox="1">
            <a:spLocks/>
          </p:cNvSpPr>
          <p:nvPr/>
        </p:nvSpPr>
        <p:spPr>
          <a:xfrm>
            <a:off x="836772" y="2032381"/>
            <a:ext cx="4462272" cy="82455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lv-LV" dirty="0"/>
              <a:t>BUDGET</a:t>
            </a:r>
            <a:endParaRPr lang="en-US" dirty="0"/>
          </a:p>
        </p:txBody>
      </p:sp>
      <p:graphicFrame>
        <p:nvGraphicFramePr>
          <p:cNvPr id="4" name="Table 3">
            <a:extLst>
              <a:ext uri="{FF2B5EF4-FFF2-40B4-BE49-F238E27FC236}">
                <a16:creationId xmlns:a16="http://schemas.microsoft.com/office/drawing/2014/main" id="{4148E6F0-E55C-5B49-7F8C-43889A3B2F4F}"/>
              </a:ext>
            </a:extLst>
          </p:cNvPr>
          <p:cNvGraphicFramePr>
            <a:graphicFrameLocks noGrp="1"/>
          </p:cNvGraphicFramePr>
          <p:nvPr>
            <p:extLst>
              <p:ext uri="{D42A27DB-BD31-4B8C-83A1-F6EECF244321}">
                <p14:modId xmlns:p14="http://schemas.microsoft.com/office/powerpoint/2010/main" val="117905092"/>
              </p:ext>
            </p:extLst>
          </p:nvPr>
        </p:nvGraphicFramePr>
        <p:xfrm>
          <a:off x="836772" y="2980374"/>
          <a:ext cx="9611772" cy="3596640"/>
        </p:xfrm>
        <a:graphic>
          <a:graphicData uri="http://schemas.openxmlformats.org/drawingml/2006/table">
            <a:tbl>
              <a:tblPr firstRow="1" bandRow="1">
                <a:tableStyleId>{D27102A9-8310-4765-A935-A1911B00CA55}</a:tableStyleId>
              </a:tblPr>
              <a:tblGrid>
                <a:gridCol w="2125274">
                  <a:extLst>
                    <a:ext uri="{9D8B030D-6E8A-4147-A177-3AD203B41FA5}">
                      <a16:colId xmlns:a16="http://schemas.microsoft.com/office/drawing/2014/main" val="3633638010"/>
                    </a:ext>
                  </a:extLst>
                </a:gridCol>
                <a:gridCol w="2680612">
                  <a:extLst>
                    <a:ext uri="{9D8B030D-6E8A-4147-A177-3AD203B41FA5}">
                      <a16:colId xmlns:a16="http://schemas.microsoft.com/office/drawing/2014/main" val="2595442492"/>
                    </a:ext>
                  </a:extLst>
                </a:gridCol>
                <a:gridCol w="2402943">
                  <a:extLst>
                    <a:ext uri="{9D8B030D-6E8A-4147-A177-3AD203B41FA5}">
                      <a16:colId xmlns:a16="http://schemas.microsoft.com/office/drawing/2014/main" val="2498509630"/>
                    </a:ext>
                  </a:extLst>
                </a:gridCol>
                <a:gridCol w="2402943">
                  <a:extLst>
                    <a:ext uri="{9D8B030D-6E8A-4147-A177-3AD203B41FA5}">
                      <a16:colId xmlns:a16="http://schemas.microsoft.com/office/drawing/2014/main" val="4146141615"/>
                    </a:ext>
                  </a:extLst>
                </a:gridCol>
              </a:tblGrid>
              <a:tr h="497109">
                <a:tc>
                  <a:txBody>
                    <a:bodyPr/>
                    <a:lstStyle/>
                    <a:p>
                      <a:r>
                        <a:rPr lang="en-US" sz="1800" b="1" kern="1200" dirty="0">
                          <a:solidFill>
                            <a:schemeClr val="tx1"/>
                          </a:solidFill>
                        </a:rPr>
                        <a:t>Platform</a:t>
                      </a:r>
                      <a:endParaRPr lang="en-US" sz="1800" b="1" kern="1200" dirty="0">
                        <a:solidFill>
                          <a:schemeClr val="tx1"/>
                        </a:solidFill>
                        <a:latin typeface="+mn-lt"/>
                        <a:ea typeface="+mn-ea"/>
                        <a:cs typeface="+mn-cs"/>
                      </a:endParaRPr>
                    </a:p>
                  </a:txBody>
                  <a:tcPr/>
                </a:tc>
                <a:tc>
                  <a:txBody>
                    <a:bodyPr/>
                    <a:lstStyle/>
                    <a:p>
                      <a:r>
                        <a:rPr lang="en-US" sz="1800" b="1" kern="1200" dirty="0">
                          <a:solidFill>
                            <a:schemeClr val="tx1"/>
                          </a:solidFill>
                        </a:rPr>
                        <a:t>Monthly Budget</a:t>
                      </a:r>
                    </a:p>
                    <a:p>
                      <a:r>
                        <a:rPr lang="en-US" sz="1800" b="1" kern="1200" dirty="0">
                          <a:solidFill>
                            <a:schemeClr val="tx1"/>
                          </a:solidFill>
                        </a:rPr>
                        <a:t>Allocation</a:t>
                      </a:r>
                      <a:endParaRPr lang="en-US" sz="1800" b="1" kern="1200" dirty="0">
                        <a:solidFill>
                          <a:schemeClr val="tx1"/>
                        </a:solidFill>
                        <a:latin typeface="+mn-lt"/>
                        <a:ea typeface="+mn-ea"/>
                        <a:cs typeface="+mn-cs"/>
                      </a:endParaRPr>
                    </a:p>
                  </a:txBody>
                  <a:tcPr/>
                </a:tc>
                <a:tc>
                  <a:txBody>
                    <a:bodyPr/>
                    <a:lstStyle/>
                    <a:p>
                      <a:r>
                        <a:rPr lang="en-US" sz="1800" b="1" kern="1200" dirty="0">
                          <a:solidFill>
                            <a:schemeClr val="tx1"/>
                          </a:solidFill>
                        </a:rPr>
                        <a:t>Goal(s)</a:t>
                      </a:r>
                      <a:endParaRPr lang="en-US" sz="1800" b="1" kern="1200" dirty="0">
                        <a:solidFill>
                          <a:schemeClr val="tx1"/>
                        </a:solidFill>
                        <a:latin typeface="+mn-lt"/>
                        <a:ea typeface="+mn-ea"/>
                        <a:cs typeface="+mn-cs"/>
                      </a:endParaRPr>
                    </a:p>
                  </a:txBody>
                  <a:tcPr/>
                </a:tc>
                <a:tc>
                  <a:txBody>
                    <a:bodyPr/>
                    <a:lstStyle/>
                    <a:p>
                      <a:r>
                        <a:rPr lang="lv-LV" b="1" dirty="0"/>
                        <a:t>Metrics</a:t>
                      </a:r>
                      <a:endParaRPr lang="en-US" b="1" dirty="0"/>
                    </a:p>
                  </a:txBody>
                  <a:tcPr/>
                </a:tc>
                <a:extLst>
                  <a:ext uri="{0D108BD9-81ED-4DB2-BD59-A6C34878D82A}">
                    <a16:rowId xmlns:a16="http://schemas.microsoft.com/office/drawing/2014/main" val="2294360615"/>
                  </a:ext>
                </a:extLst>
              </a:tr>
              <a:tr h="284062">
                <a:tc>
                  <a:txBody>
                    <a:bodyPr/>
                    <a:lstStyle/>
                    <a:p>
                      <a:r>
                        <a:rPr lang="en-US" sz="1600" b="1" kern="1200" dirty="0">
                          <a:solidFill>
                            <a:schemeClr val="tx1"/>
                          </a:solidFill>
                        </a:rPr>
                        <a:t>Google Ads </a:t>
                      </a:r>
                      <a:endParaRPr lang="en-US" sz="1600" b="1" kern="1200" dirty="0">
                        <a:solidFill>
                          <a:schemeClr val="tx1"/>
                        </a:solidFill>
                        <a:latin typeface="+mn-lt"/>
                        <a:ea typeface="+mn-ea"/>
                        <a:cs typeface="+mn-cs"/>
                      </a:endParaRPr>
                    </a:p>
                  </a:txBody>
                  <a:tcPr/>
                </a:tc>
                <a:tc>
                  <a:txBody>
                    <a:bodyPr/>
                    <a:lstStyle/>
                    <a:p>
                      <a:pPr algn="r"/>
                      <a:r>
                        <a:rPr lang="en-US" sz="1600" b="0" kern="1200" dirty="0">
                          <a:solidFill>
                            <a:schemeClr val="tx1"/>
                          </a:solidFill>
                        </a:rPr>
                        <a:t>€3,600 </a:t>
                      </a:r>
                      <a:endParaRPr lang="en-US" sz="1600" b="0" kern="1200" dirty="0">
                        <a:solidFill>
                          <a:schemeClr val="tx1"/>
                        </a:solidFill>
                        <a:latin typeface="+mn-lt"/>
                        <a:ea typeface="+mn-ea"/>
                        <a:cs typeface="+mn-cs"/>
                      </a:endParaRPr>
                    </a:p>
                  </a:txBody>
                  <a:tcPr/>
                </a:tc>
                <a:tc>
                  <a:txBody>
                    <a:bodyPr/>
                    <a:lstStyle/>
                    <a:p>
                      <a:pPr algn="ctr"/>
                      <a:r>
                        <a:rPr lang="en-US" sz="1600" b="0" kern="1200" dirty="0">
                          <a:solidFill>
                            <a:schemeClr val="tx1"/>
                          </a:solidFill>
                        </a:rPr>
                        <a:t>Conversions, Sales </a:t>
                      </a:r>
                      <a:endParaRPr lang="en-US" sz="1600" b="0" kern="1200" dirty="0">
                        <a:solidFill>
                          <a:schemeClr val="tx1"/>
                        </a:solidFill>
                        <a:latin typeface="+mn-lt"/>
                        <a:ea typeface="+mn-ea"/>
                        <a:cs typeface="+mn-cs"/>
                      </a:endParaRPr>
                    </a:p>
                  </a:txBody>
                  <a:tcPr/>
                </a:tc>
                <a:tc>
                  <a:txBody>
                    <a:bodyPr/>
                    <a:lstStyle/>
                    <a:p>
                      <a:pPr algn="ctr"/>
                      <a:r>
                        <a:rPr lang="en-US" sz="1600" b="0" kern="1200" dirty="0">
                          <a:solidFill>
                            <a:schemeClr val="tx1"/>
                          </a:solidFill>
                        </a:rPr>
                        <a:t>Conversion rate, ROAS</a:t>
                      </a:r>
                      <a:endParaRPr lang="en-US" sz="1600" b="0" kern="1200" dirty="0">
                        <a:solidFill>
                          <a:schemeClr val="tx1"/>
                        </a:solidFill>
                        <a:latin typeface="+mn-lt"/>
                        <a:ea typeface="+mn-ea"/>
                        <a:cs typeface="+mn-cs"/>
                      </a:endParaRPr>
                    </a:p>
                  </a:txBody>
                  <a:tcPr/>
                </a:tc>
                <a:extLst>
                  <a:ext uri="{0D108BD9-81ED-4DB2-BD59-A6C34878D82A}">
                    <a16:rowId xmlns:a16="http://schemas.microsoft.com/office/drawing/2014/main" val="174253522"/>
                  </a:ext>
                </a:extLst>
              </a:tr>
              <a:tr h="284062">
                <a:tc>
                  <a:txBody>
                    <a:bodyPr/>
                    <a:lstStyle/>
                    <a:p>
                      <a:r>
                        <a:rPr lang="lv-LV" sz="1600" b="1" kern="1200" dirty="0">
                          <a:solidFill>
                            <a:schemeClr val="tx1"/>
                          </a:solidFill>
                        </a:rPr>
                        <a:t>Facebook Ads</a:t>
                      </a:r>
                      <a:endParaRPr lang="en-US" sz="1600" b="1" kern="1200" dirty="0">
                        <a:solidFill>
                          <a:schemeClr val="tx1"/>
                        </a:solidFill>
                        <a:latin typeface="+mn-lt"/>
                        <a:ea typeface="+mn-ea"/>
                        <a:cs typeface="+mn-cs"/>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rPr>
                        <a:t>€2,700</a:t>
                      </a:r>
                      <a:endParaRPr lang="en-US" sz="1600" b="0" kern="1200" dirty="0">
                        <a:solidFill>
                          <a:schemeClr val="tx1"/>
                        </a:solidFill>
                        <a:latin typeface="+mn-lt"/>
                        <a:ea typeface="+mn-ea"/>
                        <a:cs typeface="+mn-cs"/>
                      </a:endParaRPr>
                    </a:p>
                  </a:txBody>
                  <a:tcPr/>
                </a:tc>
                <a:tc>
                  <a:txBody>
                    <a:bodyPr/>
                    <a:lstStyle/>
                    <a:p>
                      <a:pPr algn="l"/>
                      <a:r>
                        <a:rPr lang="en-US" sz="1600" b="0" kern="1200" dirty="0">
                          <a:solidFill>
                            <a:schemeClr val="tx1"/>
                          </a:solidFill>
                        </a:rPr>
                        <a:t>Brand Awareness, Lead</a:t>
                      </a:r>
                    </a:p>
                    <a:p>
                      <a:pPr algn="l"/>
                      <a:r>
                        <a:rPr lang="en-US" sz="1600" b="0" kern="1200" dirty="0">
                          <a:solidFill>
                            <a:schemeClr val="tx1"/>
                          </a:solidFill>
                        </a:rPr>
                        <a:t>Generation</a:t>
                      </a:r>
                      <a:endParaRPr lang="en-US" sz="1600" b="0" kern="1200" dirty="0">
                        <a:solidFill>
                          <a:schemeClr val="tx1"/>
                        </a:solidFill>
                        <a:latin typeface="+mn-lt"/>
                        <a:ea typeface="+mn-ea"/>
                        <a:cs typeface="+mn-cs"/>
                      </a:endParaRPr>
                    </a:p>
                  </a:txBody>
                  <a:tcPr/>
                </a:tc>
                <a:tc>
                  <a:txBody>
                    <a:bodyPr/>
                    <a:lstStyle/>
                    <a:p>
                      <a:pPr algn="l"/>
                      <a:r>
                        <a:rPr lang="en-US" sz="1600" b="0" kern="1200" dirty="0">
                          <a:solidFill>
                            <a:schemeClr val="tx1"/>
                          </a:solidFill>
                        </a:rPr>
                        <a:t>Impressions, CPL, lead</a:t>
                      </a:r>
                    </a:p>
                    <a:p>
                      <a:pPr algn="l"/>
                      <a:r>
                        <a:rPr lang="en-US" sz="1600" b="0" kern="1200" dirty="0">
                          <a:solidFill>
                            <a:schemeClr val="tx1"/>
                          </a:solidFill>
                        </a:rPr>
                        <a:t>conversion rate</a:t>
                      </a:r>
                      <a:endParaRPr lang="en-US" sz="1600" b="0" kern="1200" dirty="0">
                        <a:solidFill>
                          <a:schemeClr val="tx1"/>
                        </a:solidFill>
                        <a:latin typeface="+mn-lt"/>
                        <a:ea typeface="+mn-ea"/>
                        <a:cs typeface="+mn-cs"/>
                      </a:endParaRPr>
                    </a:p>
                  </a:txBody>
                  <a:tcPr/>
                </a:tc>
                <a:extLst>
                  <a:ext uri="{0D108BD9-81ED-4DB2-BD59-A6C34878D82A}">
                    <a16:rowId xmlns:a16="http://schemas.microsoft.com/office/drawing/2014/main" val="1183664919"/>
                  </a:ext>
                </a:extLst>
              </a:tr>
              <a:tr h="284062">
                <a:tc>
                  <a:txBody>
                    <a:bodyPr/>
                    <a:lstStyle/>
                    <a:p>
                      <a:pPr algn="l"/>
                      <a:r>
                        <a:rPr lang="en-US" sz="1600" b="1" kern="1200" dirty="0">
                          <a:solidFill>
                            <a:schemeClr val="tx1"/>
                          </a:solidFill>
                        </a:rPr>
                        <a:t>Instagram</a:t>
                      </a:r>
                    </a:p>
                    <a:p>
                      <a:pPr algn="l"/>
                      <a:r>
                        <a:rPr lang="en-US" sz="1600" b="1" kern="1200" dirty="0">
                          <a:solidFill>
                            <a:schemeClr val="tx1"/>
                          </a:solidFill>
                        </a:rPr>
                        <a:t>Ads</a:t>
                      </a:r>
                      <a:endParaRPr lang="en-US" sz="1600" b="1" kern="1200" dirty="0">
                        <a:solidFill>
                          <a:schemeClr val="tx1"/>
                        </a:solidFill>
                        <a:latin typeface="+mn-lt"/>
                        <a:ea typeface="+mn-ea"/>
                        <a:cs typeface="+mn-cs"/>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rPr>
                        <a:t>€1,800</a:t>
                      </a:r>
                      <a:endParaRPr lang="en-US" sz="1600" b="0" kern="1200" dirty="0">
                        <a:solidFill>
                          <a:schemeClr val="tx1"/>
                        </a:solidFill>
                        <a:latin typeface="+mn-lt"/>
                        <a:ea typeface="+mn-ea"/>
                        <a:cs typeface="+mn-cs"/>
                      </a:endParaRPr>
                    </a:p>
                  </a:txBody>
                  <a:tcPr/>
                </a:tc>
                <a:tc>
                  <a:txBody>
                    <a:bodyPr/>
                    <a:lstStyle/>
                    <a:p>
                      <a:pPr algn="l"/>
                      <a:r>
                        <a:rPr lang="en-US" sz="1600" b="0" kern="1200" dirty="0">
                          <a:solidFill>
                            <a:schemeClr val="tx1"/>
                          </a:solidFill>
                        </a:rPr>
                        <a:t>Brand Awareness,</a:t>
                      </a:r>
                    </a:p>
                    <a:p>
                      <a:pPr algn="l"/>
                      <a:r>
                        <a:rPr lang="en-US" sz="1600" b="0" kern="1200" dirty="0">
                          <a:solidFill>
                            <a:schemeClr val="tx1"/>
                          </a:solidFill>
                        </a:rPr>
                        <a:t>Engagement</a:t>
                      </a:r>
                      <a:endParaRPr lang="en-US" sz="1600" b="0" kern="1200" dirty="0">
                        <a:solidFill>
                          <a:schemeClr val="tx1"/>
                        </a:solidFill>
                        <a:latin typeface="+mn-lt"/>
                        <a:ea typeface="+mn-ea"/>
                        <a:cs typeface="+mn-cs"/>
                      </a:endParaRPr>
                    </a:p>
                  </a:txBody>
                  <a:tcPr/>
                </a:tc>
                <a:tc>
                  <a:txBody>
                    <a:bodyPr/>
                    <a:lstStyle/>
                    <a:p>
                      <a:pPr algn="l"/>
                      <a:r>
                        <a:rPr lang="en-US" sz="1600" b="0" kern="1200" dirty="0">
                          <a:solidFill>
                            <a:schemeClr val="tx1"/>
                          </a:solidFill>
                        </a:rPr>
                        <a:t>Reach, engagement rate</a:t>
                      </a:r>
                    </a:p>
                    <a:p>
                      <a:pPr algn="l"/>
                      <a:r>
                        <a:rPr lang="en-US" sz="1600" b="0" kern="1200" dirty="0">
                          <a:solidFill>
                            <a:schemeClr val="tx1"/>
                          </a:solidFill>
                        </a:rPr>
                        <a:t>LinkedIn</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kern="1200" dirty="0">
                        <a:solidFill>
                          <a:schemeClr val="tx1"/>
                        </a:solidFill>
                        <a:latin typeface="+mn-lt"/>
                        <a:ea typeface="+mn-ea"/>
                        <a:cs typeface="+mn-cs"/>
                      </a:endParaRPr>
                    </a:p>
                  </a:txBody>
                  <a:tcPr/>
                </a:tc>
                <a:extLst>
                  <a:ext uri="{0D108BD9-81ED-4DB2-BD59-A6C34878D82A}">
                    <a16:rowId xmlns:a16="http://schemas.microsoft.com/office/drawing/2014/main" val="655246763"/>
                  </a:ext>
                </a:extLst>
              </a:tr>
              <a:tr h="2840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rPr>
                        <a:t>LinkedIn</a:t>
                      </a:r>
                      <a:r>
                        <a:rPr lang="lv-LV" sz="1600" b="1" kern="1200" dirty="0">
                          <a:solidFill>
                            <a:schemeClr val="tx1"/>
                          </a:solidFill>
                        </a:rPr>
                        <a:t> Ads</a:t>
                      </a:r>
                      <a:endParaRPr lang="en-US" sz="1600" b="1" kern="1200" dirty="0">
                        <a:solidFill>
                          <a:schemeClr val="tx1"/>
                        </a:solidFill>
                        <a:latin typeface="+mn-lt"/>
                        <a:ea typeface="+mn-ea"/>
                        <a:cs typeface="+mn-cs"/>
                      </a:endParaRPr>
                    </a:p>
                  </a:txBody>
                  <a:tcPr/>
                </a:tc>
                <a:tc>
                  <a:txBody>
                    <a:bodyPr/>
                    <a:lstStyle/>
                    <a:p>
                      <a:pPr algn="r"/>
                      <a:r>
                        <a:rPr lang="en-US" sz="1600" b="0" kern="1200" dirty="0">
                          <a:solidFill>
                            <a:schemeClr val="tx1"/>
                          </a:solidFill>
                        </a:rPr>
                        <a:t>€900 </a:t>
                      </a:r>
                      <a:endParaRPr lang="en-US" sz="1600" b="0" kern="1200" dirty="0">
                        <a:solidFill>
                          <a:schemeClr val="tx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rPr>
                        <a:t>Lead Generation, B2B Sales </a:t>
                      </a:r>
                      <a:endParaRPr lang="en-US" sz="1600" b="0" kern="1200" dirty="0">
                        <a:solidFill>
                          <a:schemeClr val="tx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rPr>
                        <a:t>Number of leads, cost per lead</a:t>
                      </a:r>
                      <a:endParaRPr lang="en-US" sz="1600" b="0" kern="1200" dirty="0">
                        <a:solidFill>
                          <a:schemeClr val="tx1"/>
                        </a:solidFill>
                        <a:latin typeface="+mn-lt"/>
                        <a:ea typeface="+mn-ea"/>
                        <a:cs typeface="+mn-cs"/>
                      </a:endParaRPr>
                    </a:p>
                  </a:txBody>
                  <a:tcPr/>
                </a:tc>
                <a:extLst>
                  <a:ext uri="{0D108BD9-81ED-4DB2-BD59-A6C34878D82A}">
                    <a16:rowId xmlns:a16="http://schemas.microsoft.com/office/drawing/2014/main" val="269160304"/>
                  </a:ext>
                </a:extLst>
              </a:tr>
              <a:tr h="284062">
                <a:tc>
                  <a:txBody>
                    <a:bodyPr/>
                    <a:lstStyle/>
                    <a:p>
                      <a:r>
                        <a:rPr lang="en-US" sz="2000" b="1" u="none" strike="noStrike" kern="1200" baseline="0" dirty="0">
                          <a:solidFill>
                            <a:schemeClr val="tx1"/>
                          </a:solidFill>
                        </a:rPr>
                        <a:t>Total</a:t>
                      </a:r>
                      <a:endParaRPr lang="en-US" sz="2000" b="1" dirty="0"/>
                    </a:p>
                  </a:txBody>
                  <a:tcPr/>
                </a:tc>
                <a:tc>
                  <a:txBody>
                    <a:bodyPr/>
                    <a:lstStyle/>
                    <a:p>
                      <a:pPr algn="r"/>
                      <a:r>
                        <a:rPr lang="en-US" sz="2000" b="1" u="none" strike="noStrike" kern="1200" baseline="0" dirty="0">
                          <a:solidFill>
                            <a:schemeClr val="tx1"/>
                          </a:solidFill>
                        </a:rPr>
                        <a:t>€9,000</a:t>
                      </a:r>
                      <a:endParaRPr lang="en-US" sz="20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3941125287"/>
                  </a:ext>
                </a:extLst>
              </a:tr>
            </a:tbl>
          </a:graphicData>
        </a:graphic>
      </p:graphicFrame>
    </p:spTree>
    <p:extLst>
      <p:ext uri="{BB962C8B-B14F-4D97-AF65-F5344CB8AC3E}">
        <p14:creationId xmlns:p14="http://schemas.microsoft.com/office/powerpoint/2010/main" val="2439036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C689D-BCCD-DABC-27D1-2A48E464A68B}"/>
              </a:ext>
            </a:extLst>
          </p:cNvPr>
          <p:cNvSpPr>
            <a:spLocks noGrp="1"/>
          </p:cNvSpPr>
          <p:nvPr>
            <p:ph type="title"/>
          </p:nvPr>
        </p:nvSpPr>
        <p:spPr>
          <a:xfrm>
            <a:off x="5101143" y="613813"/>
            <a:ext cx="4462272" cy="824558"/>
          </a:xfrm>
        </p:spPr>
        <p:txBody>
          <a:bodyPr/>
          <a:lstStyle/>
          <a:p>
            <a:r>
              <a:rPr lang="en-US" dirty="0"/>
              <a:t>Ad </a:t>
            </a:r>
            <a:r>
              <a:rPr lang="en-US" dirty="0" err="1"/>
              <a:t>Crea</a:t>
            </a:r>
            <a:r>
              <a:rPr lang="lv-LV" dirty="0"/>
              <a:t>TI</a:t>
            </a:r>
            <a:r>
              <a:rPr lang="en-US" dirty="0"/>
              <a:t>on</a:t>
            </a:r>
          </a:p>
        </p:txBody>
      </p:sp>
      <p:pic>
        <p:nvPicPr>
          <p:cNvPr id="9" name="Picture Placeholder 8">
            <a:extLst>
              <a:ext uri="{FF2B5EF4-FFF2-40B4-BE49-F238E27FC236}">
                <a16:creationId xmlns:a16="http://schemas.microsoft.com/office/drawing/2014/main" id="{75528CDC-9AC2-59CD-E8E4-276C165C3829}"/>
              </a:ext>
            </a:extLst>
          </p:cNvPr>
          <p:cNvPicPr>
            <a:picLocks noGrp="1" noChangeAspect="1"/>
          </p:cNvPicPr>
          <p:nvPr>
            <p:ph type="pic" sz="quarter" idx="10"/>
          </p:nvPr>
        </p:nvPicPr>
        <p:blipFill>
          <a:blip r:embed="rId2"/>
          <a:srcRect l="15096" r="15096"/>
          <a:stretch/>
        </p:blipFill>
        <p:spPr/>
      </p:pic>
      <p:graphicFrame>
        <p:nvGraphicFramePr>
          <p:cNvPr id="10" name="Table 9">
            <a:extLst>
              <a:ext uri="{FF2B5EF4-FFF2-40B4-BE49-F238E27FC236}">
                <a16:creationId xmlns:a16="http://schemas.microsoft.com/office/drawing/2014/main" id="{7364B602-98F6-42BC-E16A-2FD6C4FC2417}"/>
              </a:ext>
            </a:extLst>
          </p:cNvPr>
          <p:cNvGraphicFramePr>
            <a:graphicFrameLocks noGrp="1"/>
          </p:cNvGraphicFramePr>
          <p:nvPr>
            <p:extLst>
              <p:ext uri="{D42A27DB-BD31-4B8C-83A1-F6EECF244321}">
                <p14:modId xmlns:p14="http://schemas.microsoft.com/office/powerpoint/2010/main" val="682786374"/>
              </p:ext>
            </p:extLst>
          </p:nvPr>
        </p:nvGraphicFramePr>
        <p:xfrm>
          <a:off x="4921092" y="1630680"/>
          <a:ext cx="6870501" cy="3788949"/>
        </p:xfrm>
        <a:graphic>
          <a:graphicData uri="http://schemas.openxmlformats.org/drawingml/2006/table">
            <a:tbl>
              <a:tblPr firstRow="1" bandRow="1">
                <a:tableStyleId>{0E3FDE45-AF77-4B5C-9715-49D594BDF05E}</a:tableStyleId>
              </a:tblPr>
              <a:tblGrid>
                <a:gridCol w="2025530">
                  <a:extLst>
                    <a:ext uri="{9D8B030D-6E8A-4147-A177-3AD203B41FA5}">
                      <a16:colId xmlns:a16="http://schemas.microsoft.com/office/drawing/2014/main" val="3633638010"/>
                    </a:ext>
                  </a:extLst>
                </a:gridCol>
                <a:gridCol w="2554804">
                  <a:extLst>
                    <a:ext uri="{9D8B030D-6E8A-4147-A177-3AD203B41FA5}">
                      <a16:colId xmlns:a16="http://schemas.microsoft.com/office/drawing/2014/main" val="2595442492"/>
                    </a:ext>
                  </a:extLst>
                </a:gridCol>
                <a:gridCol w="2290167">
                  <a:extLst>
                    <a:ext uri="{9D8B030D-6E8A-4147-A177-3AD203B41FA5}">
                      <a16:colId xmlns:a16="http://schemas.microsoft.com/office/drawing/2014/main" val="2498509630"/>
                    </a:ext>
                  </a:extLst>
                </a:gridCol>
              </a:tblGrid>
              <a:tr h="497109">
                <a:tc>
                  <a:txBody>
                    <a:bodyPr/>
                    <a:lstStyle/>
                    <a:p>
                      <a:r>
                        <a:rPr lang="en-US" sz="1800" b="1" kern="1200" dirty="0">
                          <a:solidFill>
                            <a:schemeClr val="tx1"/>
                          </a:solidFill>
                        </a:rPr>
                        <a:t>Platform</a:t>
                      </a:r>
                      <a:endParaRPr lang="en-US" sz="1800" b="1" kern="1200" dirty="0">
                        <a:solidFill>
                          <a:schemeClr val="tx1"/>
                        </a:solidFill>
                        <a:latin typeface="+mn-lt"/>
                        <a:ea typeface="+mn-ea"/>
                        <a:cs typeface="+mn-cs"/>
                      </a:endParaRPr>
                    </a:p>
                  </a:txBody>
                  <a:tcPr/>
                </a:tc>
                <a:tc>
                  <a:txBody>
                    <a:bodyPr/>
                    <a:lstStyle/>
                    <a:p>
                      <a:r>
                        <a:rPr lang="lv-LV" sz="1800" b="1" kern="1200" dirty="0">
                          <a:solidFill>
                            <a:schemeClr val="tx1"/>
                          </a:solidFill>
                        </a:rPr>
                        <a:t>Ad copy</a:t>
                      </a:r>
                      <a:endParaRPr lang="en-US" sz="1800" b="1" kern="1200" dirty="0">
                        <a:solidFill>
                          <a:schemeClr val="tx1"/>
                        </a:solidFill>
                        <a:latin typeface="+mn-lt"/>
                        <a:ea typeface="+mn-ea"/>
                        <a:cs typeface="+mn-cs"/>
                      </a:endParaRPr>
                    </a:p>
                  </a:txBody>
                  <a:tcPr/>
                </a:tc>
                <a:tc>
                  <a:txBody>
                    <a:bodyPr/>
                    <a:lstStyle/>
                    <a:p>
                      <a:r>
                        <a:rPr lang="lv-LV" sz="1800" b="1" kern="1200" dirty="0">
                          <a:solidFill>
                            <a:schemeClr val="tx1"/>
                          </a:solidFill>
                          <a:latin typeface="+mn-lt"/>
                          <a:ea typeface="+mn-ea"/>
                          <a:cs typeface="+mn-cs"/>
                        </a:rPr>
                        <a:t>Visuals</a:t>
                      </a:r>
                      <a:endParaRPr lang="en-US" sz="1800" b="1" kern="1200" dirty="0">
                        <a:solidFill>
                          <a:schemeClr val="tx1"/>
                        </a:solidFill>
                        <a:latin typeface="+mn-lt"/>
                        <a:ea typeface="+mn-ea"/>
                        <a:cs typeface="+mn-cs"/>
                      </a:endParaRPr>
                    </a:p>
                  </a:txBody>
                  <a:tcPr/>
                </a:tc>
                <a:extLst>
                  <a:ext uri="{0D108BD9-81ED-4DB2-BD59-A6C34878D82A}">
                    <a16:rowId xmlns:a16="http://schemas.microsoft.com/office/drawing/2014/main" val="2294360615"/>
                  </a:ext>
                </a:extLst>
              </a:tr>
              <a:tr h="284062">
                <a:tc>
                  <a:txBody>
                    <a:bodyPr/>
                    <a:lstStyle/>
                    <a:p>
                      <a:r>
                        <a:rPr lang="en-US" sz="1600" b="1" kern="1200" dirty="0">
                          <a:solidFill>
                            <a:schemeClr val="tx1"/>
                          </a:solidFill>
                        </a:rPr>
                        <a:t>Google Ads </a:t>
                      </a:r>
                      <a:endParaRPr lang="en-US" sz="1600" b="1" kern="1200" dirty="0">
                        <a:solidFill>
                          <a:schemeClr val="tx1"/>
                        </a:solidFill>
                        <a:latin typeface="+mn-lt"/>
                        <a:ea typeface="+mn-ea"/>
                        <a:cs typeface="+mn-cs"/>
                      </a:endParaRPr>
                    </a:p>
                  </a:txBody>
                  <a:tcPr/>
                </a:tc>
                <a:tc>
                  <a:txBody>
                    <a:bodyPr/>
                    <a:lstStyle/>
                    <a:p>
                      <a:r>
                        <a:rPr lang="en-US" sz="1600" b="0" kern="1200" dirty="0">
                          <a:solidFill>
                            <a:schemeClr val="tx1"/>
                          </a:solidFill>
                          <a:latin typeface="+mn-lt"/>
                          <a:ea typeface="+mn-ea"/>
                          <a:cs typeface="+mn-cs"/>
                        </a:rPr>
                        <a:t>"Find Your Next Great Read with Our Extensive</a:t>
                      </a:r>
                    </a:p>
                    <a:p>
                      <a:r>
                        <a:rPr lang="en-US" sz="1600" b="0" kern="1200" dirty="0">
                          <a:solidFill>
                            <a:schemeClr val="tx1"/>
                          </a:solidFill>
                          <a:latin typeface="+mn-lt"/>
                          <a:ea typeface="+mn-ea"/>
                          <a:cs typeface="+mn-cs"/>
                        </a:rPr>
                        <a:t>Collection. Shop Now!"</a:t>
                      </a:r>
                    </a:p>
                  </a:txBody>
                  <a:tcPr/>
                </a:tc>
                <a:tc>
                  <a:txBody>
                    <a:bodyPr/>
                    <a:lstStyle/>
                    <a:p>
                      <a:r>
                        <a:rPr lang="en-US" sz="1600" b="0" kern="1200" dirty="0">
                          <a:solidFill>
                            <a:schemeClr val="tx1"/>
                          </a:solidFill>
                          <a:latin typeface="+mn-lt"/>
                          <a:ea typeface="+mn-ea"/>
                          <a:cs typeface="+mn-cs"/>
                        </a:rPr>
                        <a:t>High-resolution book cover</a:t>
                      </a:r>
                    </a:p>
                    <a:p>
                      <a:r>
                        <a:rPr lang="en-US" sz="1600" b="0" kern="1200" dirty="0">
                          <a:solidFill>
                            <a:schemeClr val="tx1"/>
                          </a:solidFill>
                          <a:latin typeface="+mn-lt"/>
                          <a:ea typeface="+mn-ea"/>
                          <a:cs typeface="+mn-cs"/>
                        </a:rPr>
                        <a:t>images, clear CTA</a:t>
                      </a:r>
                    </a:p>
                  </a:txBody>
                  <a:tcPr/>
                </a:tc>
                <a:extLst>
                  <a:ext uri="{0D108BD9-81ED-4DB2-BD59-A6C34878D82A}">
                    <a16:rowId xmlns:a16="http://schemas.microsoft.com/office/drawing/2014/main" val="174253522"/>
                  </a:ext>
                </a:extLst>
              </a:tr>
              <a:tr h="399601">
                <a:tc>
                  <a:txBody>
                    <a:bodyPr/>
                    <a:lstStyle/>
                    <a:p>
                      <a:r>
                        <a:rPr lang="lv-LV" sz="1600" b="1" kern="1200" dirty="0">
                          <a:solidFill>
                            <a:schemeClr val="tx1"/>
                          </a:solidFill>
                        </a:rPr>
                        <a:t>Facebook Ads</a:t>
                      </a:r>
                      <a:endParaRPr lang="en-US" sz="1600" b="1" kern="1200" dirty="0">
                        <a:solidFill>
                          <a:schemeClr val="tx1"/>
                        </a:solidFill>
                        <a:latin typeface="+mn-lt"/>
                        <a:ea typeface="+mn-ea"/>
                        <a:cs typeface="+mn-cs"/>
                      </a:endParaRPr>
                    </a:p>
                  </a:txBody>
                  <a:tcPr/>
                </a:tc>
                <a:tc>
                  <a:txBody>
                    <a:bodyPr/>
                    <a:lstStyle/>
                    <a:p>
                      <a:r>
                        <a:rPr lang="en-US" sz="1600" b="0" kern="1200" dirty="0">
                          <a:solidFill>
                            <a:schemeClr val="tx1"/>
                          </a:solidFill>
                          <a:latin typeface="+mn-lt"/>
                          <a:ea typeface="+mn-ea"/>
                          <a:cs typeface="+mn-cs"/>
                        </a:rPr>
                        <a:t>"Explore Our Latest Book Arrivals and Special</a:t>
                      </a:r>
                    </a:p>
                    <a:p>
                      <a:r>
                        <a:rPr lang="en-US" sz="1600" b="0" kern="1200" dirty="0">
                          <a:solidFill>
                            <a:schemeClr val="tx1"/>
                          </a:solidFill>
                          <a:latin typeface="+mn-lt"/>
                          <a:ea typeface="+mn-ea"/>
                          <a:cs typeface="+mn-cs"/>
                        </a:rPr>
                        <a:t>Offers!"</a:t>
                      </a:r>
                    </a:p>
                  </a:txBody>
                  <a:tcPr/>
                </a:tc>
                <a:tc>
                  <a:txBody>
                    <a:bodyPr/>
                    <a:lstStyle/>
                    <a:p>
                      <a:r>
                        <a:rPr lang="en-US" sz="1600" b="0" kern="1200" dirty="0">
                          <a:solidFill>
                            <a:schemeClr val="tx1"/>
                          </a:solidFill>
                          <a:latin typeface="+mn-lt"/>
                          <a:ea typeface="+mn-ea"/>
                          <a:cs typeface="+mn-cs"/>
                        </a:rPr>
                        <a:t>Engaging videos showcasing</a:t>
                      </a:r>
                    </a:p>
                    <a:p>
                      <a:r>
                        <a:rPr lang="en-US" sz="1600" b="0" kern="1200" dirty="0">
                          <a:solidFill>
                            <a:schemeClr val="tx1"/>
                          </a:solidFill>
                          <a:latin typeface="+mn-lt"/>
                          <a:ea typeface="+mn-ea"/>
                          <a:cs typeface="+mn-cs"/>
                        </a:rPr>
                        <a:t>popular books</a:t>
                      </a:r>
                    </a:p>
                  </a:txBody>
                  <a:tcPr/>
                </a:tc>
                <a:extLst>
                  <a:ext uri="{0D108BD9-81ED-4DB2-BD59-A6C34878D82A}">
                    <a16:rowId xmlns:a16="http://schemas.microsoft.com/office/drawing/2014/main" val="1183664919"/>
                  </a:ext>
                </a:extLst>
              </a:tr>
              <a:tr h="284062">
                <a:tc>
                  <a:txBody>
                    <a:bodyPr/>
                    <a:lstStyle/>
                    <a:p>
                      <a:pPr algn="l"/>
                      <a:r>
                        <a:rPr lang="en-US" sz="1600" b="1" kern="1200" dirty="0">
                          <a:solidFill>
                            <a:schemeClr val="tx1"/>
                          </a:solidFill>
                        </a:rPr>
                        <a:t>Instagram</a:t>
                      </a:r>
                    </a:p>
                    <a:p>
                      <a:pPr algn="l"/>
                      <a:r>
                        <a:rPr lang="en-US" sz="1600" b="1" kern="1200" dirty="0">
                          <a:solidFill>
                            <a:schemeClr val="tx1"/>
                          </a:solidFill>
                        </a:rPr>
                        <a:t>Ads</a:t>
                      </a:r>
                      <a:endParaRPr lang="en-US" sz="1600" b="1" kern="1200" dirty="0">
                        <a:solidFill>
                          <a:schemeClr val="tx1"/>
                        </a:solidFill>
                        <a:latin typeface="+mn-lt"/>
                        <a:ea typeface="+mn-ea"/>
                        <a:cs typeface="+mn-cs"/>
                      </a:endParaRPr>
                    </a:p>
                  </a:txBody>
                  <a:tcPr/>
                </a:tc>
                <a:tc>
                  <a:txBody>
                    <a:bodyPr/>
                    <a:lstStyle/>
                    <a:p>
                      <a:r>
                        <a:rPr lang="en-US" sz="1600" b="0" kern="1200" dirty="0">
                          <a:solidFill>
                            <a:schemeClr val="tx1"/>
                          </a:solidFill>
                          <a:latin typeface="+mn-lt"/>
                          <a:ea typeface="+mn-ea"/>
                          <a:cs typeface="+mn-cs"/>
                        </a:rPr>
                        <a:t>"Discover the Best Books for Every Genre. Start</a:t>
                      </a:r>
                    </a:p>
                    <a:p>
                      <a:r>
                        <a:rPr lang="en-US" sz="1600" b="0" kern="1200" dirty="0">
                          <a:solidFill>
                            <a:schemeClr val="tx1"/>
                          </a:solidFill>
                          <a:latin typeface="+mn-lt"/>
                          <a:ea typeface="+mn-ea"/>
                          <a:cs typeface="+mn-cs"/>
                        </a:rPr>
                        <a:t>Reading Today!"</a:t>
                      </a:r>
                    </a:p>
                  </a:txBody>
                  <a:tcPr/>
                </a:tc>
                <a:tc>
                  <a:txBody>
                    <a:bodyPr/>
                    <a:lstStyle/>
                    <a:p>
                      <a:r>
                        <a:rPr lang="en-US" sz="1600" b="0" kern="1200" dirty="0">
                          <a:solidFill>
                            <a:schemeClr val="tx1"/>
                          </a:solidFill>
                          <a:latin typeface="+mn-lt"/>
                          <a:ea typeface="+mn-ea"/>
                          <a:cs typeface="+mn-cs"/>
                        </a:rPr>
                        <a:t>Eye-catching images of books in</a:t>
                      </a:r>
                    </a:p>
                    <a:p>
                      <a:r>
                        <a:rPr lang="en-US" sz="1600" b="0" kern="1200" dirty="0">
                          <a:solidFill>
                            <a:schemeClr val="tx1"/>
                          </a:solidFill>
                          <a:latin typeface="+mn-lt"/>
                          <a:ea typeface="+mn-ea"/>
                          <a:cs typeface="+mn-cs"/>
                        </a:rPr>
                        <a:t>lifestyle settings</a:t>
                      </a:r>
                    </a:p>
                  </a:txBody>
                  <a:tcPr/>
                </a:tc>
                <a:extLst>
                  <a:ext uri="{0D108BD9-81ED-4DB2-BD59-A6C34878D82A}">
                    <a16:rowId xmlns:a16="http://schemas.microsoft.com/office/drawing/2014/main" val="655246763"/>
                  </a:ext>
                </a:extLst>
              </a:tr>
              <a:tr h="2840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rPr>
                        <a:t>LinkedIn</a:t>
                      </a:r>
                      <a:r>
                        <a:rPr lang="lv-LV" sz="1600" b="1" kern="1200" dirty="0">
                          <a:solidFill>
                            <a:schemeClr val="tx1"/>
                          </a:solidFill>
                        </a:rPr>
                        <a:t> Ads</a:t>
                      </a:r>
                      <a:endParaRPr lang="en-US" sz="1600" b="1" kern="1200" dirty="0">
                        <a:solidFill>
                          <a:schemeClr val="tx1"/>
                        </a:solidFill>
                        <a:latin typeface="+mn-lt"/>
                        <a:ea typeface="+mn-ea"/>
                        <a:cs typeface="+mn-cs"/>
                      </a:endParaRPr>
                    </a:p>
                  </a:txBody>
                  <a:tcPr/>
                </a:tc>
                <a:tc>
                  <a:txBody>
                    <a:bodyPr/>
                    <a:lstStyle/>
                    <a:p>
                      <a:r>
                        <a:rPr lang="en-US" sz="1600" b="0" kern="1200" dirty="0">
                          <a:solidFill>
                            <a:schemeClr val="tx1"/>
                          </a:solidFill>
                          <a:latin typeface="+mn-lt"/>
                          <a:ea typeface="+mn-ea"/>
                          <a:cs typeface="+mn-cs"/>
                        </a:rPr>
                        <a:t>"Professional Reads for Your Business Needs.</a:t>
                      </a:r>
                    </a:p>
                    <a:p>
                      <a:r>
                        <a:rPr lang="en-US" sz="1600" b="0" kern="1200" dirty="0">
                          <a:solidFill>
                            <a:schemeClr val="tx1"/>
                          </a:solidFill>
                          <a:latin typeface="+mn-lt"/>
                          <a:ea typeface="+mn-ea"/>
                          <a:cs typeface="+mn-cs"/>
                        </a:rPr>
                        <a:t>Learn More!"</a:t>
                      </a:r>
                    </a:p>
                  </a:txBody>
                  <a:tcPr/>
                </a:tc>
                <a:tc>
                  <a:txBody>
                    <a:bodyPr/>
                    <a:lstStyle/>
                    <a:p>
                      <a:r>
                        <a:rPr lang="en-US" sz="1600" b="0" kern="1200" dirty="0">
                          <a:solidFill>
                            <a:schemeClr val="tx1"/>
                          </a:solidFill>
                          <a:latin typeface="+mn-lt"/>
                          <a:ea typeface="+mn-ea"/>
                          <a:cs typeface="+mn-cs"/>
                        </a:rPr>
                        <a:t>Professional images and</a:t>
                      </a:r>
                    </a:p>
                    <a:p>
                      <a:r>
                        <a:rPr lang="en-US" sz="1600" b="0" kern="1200" dirty="0">
                          <a:solidFill>
                            <a:schemeClr val="tx1"/>
                          </a:solidFill>
                          <a:latin typeface="+mn-lt"/>
                          <a:ea typeface="+mn-ea"/>
                          <a:cs typeface="+mn-cs"/>
                        </a:rPr>
                        <a:t>infographics</a:t>
                      </a:r>
                    </a:p>
                  </a:txBody>
                  <a:tcPr/>
                </a:tc>
                <a:extLst>
                  <a:ext uri="{0D108BD9-81ED-4DB2-BD59-A6C34878D82A}">
                    <a16:rowId xmlns:a16="http://schemas.microsoft.com/office/drawing/2014/main" val="269160304"/>
                  </a:ext>
                </a:extLst>
              </a:tr>
            </a:tbl>
          </a:graphicData>
        </a:graphic>
      </p:graphicFrame>
    </p:spTree>
    <p:extLst>
      <p:ext uri="{BB962C8B-B14F-4D97-AF65-F5344CB8AC3E}">
        <p14:creationId xmlns:p14="http://schemas.microsoft.com/office/powerpoint/2010/main" val="2497630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dirty="0"/>
              <a:t>Website Development </a:t>
            </a:r>
            <a:endParaRPr lang="en-ZA" dirty="0"/>
          </a:p>
        </p:txBody>
      </p:sp>
      <p:sp>
        <p:nvSpPr>
          <p:cNvPr id="4" name="Text Placeholder 3">
            <a:extLst>
              <a:ext uri="{FF2B5EF4-FFF2-40B4-BE49-F238E27FC236}">
                <a16:creationId xmlns:a16="http://schemas.microsoft.com/office/drawing/2014/main" id="{B564D946-03AA-EF86-7D63-8C6521C30FB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043390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4C0D93-7659-77F5-5A83-9604555B44E3}"/>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
        <p:nvSpPr>
          <p:cNvPr id="9" name="Oval 8">
            <a:extLst>
              <a:ext uri="{FF2B5EF4-FFF2-40B4-BE49-F238E27FC236}">
                <a16:creationId xmlns:a16="http://schemas.microsoft.com/office/drawing/2014/main" id="{13D8D334-AD5A-FB55-E64F-3B6B02B6F45F}"/>
              </a:ext>
              <a:ext uri="{C183D7F6-B498-43B3-948B-1728B52AA6E4}">
                <adec:decorative xmlns:adec="http://schemas.microsoft.com/office/drawing/2017/decorative" val="1"/>
              </a:ext>
            </a:extLst>
          </p:cNvPr>
          <p:cNvSpPr/>
          <p:nvPr/>
        </p:nvSpPr>
        <p:spPr>
          <a:xfrm>
            <a:off x="5259819" y="579019"/>
            <a:ext cx="1672362" cy="167236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F2A80EB-B13A-1782-B4E2-080DA6EC8DF3}"/>
              </a:ext>
              <a:ext uri="{C183D7F6-B498-43B3-948B-1728B52AA6E4}">
                <adec:decorative xmlns:adec="http://schemas.microsoft.com/office/drawing/2017/decorative" val="1"/>
              </a:ext>
            </a:extLst>
          </p:cNvPr>
          <p:cNvSpPr/>
          <p:nvPr/>
        </p:nvSpPr>
        <p:spPr>
          <a:xfrm>
            <a:off x="3777104" y="2894406"/>
            <a:ext cx="1672362" cy="1672362"/>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EBE0EBD-5841-D8D8-AE8E-2ABD1BD3726B}"/>
              </a:ext>
              <a:ext uri="{C183D7F6-B498-43B3-948B-1728B52AA6E4}">
                <adec:decorative xmlns:adec="http://schemas.microsoft.com/office/drawing/2017/decorative" val="1"/>
              </a:ext>
            </a:extLst>
          </p:cNvPr>
          <p:cNvSpPr/>
          <p:nvPr/>
        </p:nvSpPr>
        <p:spPr>
          <a:xfrm>
            <a:off x="940207" y="2919775"/>
            <a:ext cx="1672362" cy="1672362"/>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400" b="1" dirty="0">
              <a:solidFill>
                <a:schemeClr val="bg1"/>
              </a:solidFill>
            </a:endParaRPr>
          </a:p>
        </p:txBody>
      </p:sp>
      <p:sp>
        <p:nvSpPr>
          <p:cNvPr id="12" name="Oval 11">
            <a:extLst>
              <a:ext uri="{FF2B5EF4-FFF2-40B4-BE49-F238E27FC236}">
                <a16:creationId xmlns:a16="http://schemas.microsoft.com/office/drawing/2014/main" id="{A69F4B33-7F22-E708-F602-EB13E6E49873}"/>
              </a:ext>
              <a:ext uri="{C183D7F6-B498-43B3-948B-1728B52AA6E4}">
                <adec:decorative xmlns:adec="http://schemas.microsoft.com/office/drawing/2017/decorative" val="1"/>
              </a:ext>
            </a:extLst>
          </p:cNvPr>
          <p:cNvSpPr/>
          <p:nvPr/>
        </p:nvSpPr>
        <p:spPr>
          <a:xfrm>
            <a:off x="6895209" y="2828942"/>
            <a:ext cx="1672362" cy="1617955"/>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cxnSp>
        <p:nvCxnSpPr>
          <p:cNvPr id="17" name="Connector: Elbow 16">
            <a:extLst>
              <a:ext uri="{FF2B5EF4-FFF2-40B4-BE49-F238E27FC236}">
                <a16:creationId xmlns:a16="http://schemas.microsoft.com/office/drawing/2014/main" id="{132CADC6-F200-1F92-26EA-3F3251D91C67}"/>
              </a:ext>
              <a:ext uri="{C183D7F6-B498-43B3-948B-1728B52AA6E4}">
                <adec:decorative xmlns:adec="http://schemas.microsoft.com/office/drawing/2017/decorative" val="1"/>
              </a:ext>
            </a:extLst>
          </p:cNvPr>
          <p:cNvCxnSpPr>
            <a:cxnSpLocks/>
            <a:stCxn id="11" idx="0"/>
            <a:endCxn id="26" idx="0"/>
          </p:cNvCxnSpPr>
          <p:nvPr/>
        </p:nvCxnSpPr>
        <p:spPr>
          <a:xfrm rot="5400000" flipH="1" flipV="1">
            <a:off x="6189875" y="-1584544"/>
            <a:ext cx="90833" cy="8917806"/>
          </a:xfrm>
          <a:prstGeom prst="bentConnector3">
            <a:avLst>
              <a:gd name="adj1" fmla="val 351671"/>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E1A3366-F91D-BEE5-82C4-DA7E7AC8E173}"/>
              </a:ext>
            </a:extLst>
          </p:cNvPr>
          <p:cNvSpPr/>
          <p:nvPr/>
        </p:nvSpPr>
        <p:spPr>
          <a:xfrm>
            <a:off x="3927484" y="3570900"/>
            <a:ext cx="1371600" cy="246221"/>
          </a:xfrm>
          <a:prstGeom prst="rect">
            <a:avLst/>
          </a:prstGeom>
        </p:spPr>
        <p:txBody>
          <a:bodyPr wrap="square" lIns="0" tIns="0" rIns="0" bIns="0" anchor="ctr">
            <a:spAutoFit/>
          </a:bodyPr>
          <a:lstStyle/>
          <a:p>
            <a:pPr algn="ctr"/>
            <a:r>
              <a:rPr lang="en-US" sz="1600" b="1" dirty="0">
                <a:solidFill>
                  <a:schemeClr val="bg1"/>
                </a:solidFill>
              </a:rPr>
              <a:t>Facebook</a:t>
            </a:r>
            <a:r>
              <a:rPr lang="lv-LV" sz="1600" b="1" dirty="0">
                <a:solidFill>
                  <a:schemeClr val="bg1"/>
                </a:solidFill>
              </a:rPr>
              <a:t> </a:t>
            </a:r>
            <a:r>
              <a:rPr lang="en-US" sz="1600" b="1" dirty="0">
                <a:solidFill>
                  <a:schemeClr val="bg1"/>
                </a:solidFill>
              </a:rPr>
              <a:t>Ads</a:t>
            </a:r>
          </a:p>
        </p:txBody>
      </p:sp>
      <p:sp>
        <p:nvSpPr>
          <p:cNvPr id="21" name="Rectangle 20">
            <a:extLst>
              <a:ext uri="{FF2B5EF4-FFF2-40B4-BE49-F238E27FC236}">
                <a16:creationId xmlns:a16="http://schemas.microsoft.com/office/drawing/2014/main" id="{E3606CE8-DDA4-ED7F-F13A-403BCCCD7AE7}"/>
              </a:ext>
            </a:extLst>
          </p:cNvPr>
          <p:cNvSpPr/>
          <p:nvPr/>
        </p:nvSpPr>
        <p:spPr>
          <a:xfrm>
            <a:off x="1115062" y="3606978"/>
            <a:ext cx="1371600" cy="246221"/>
          </a:xfrm>
          <a:prstGeom prst="rect">
            <a:avLst/>
          </a:prstGeom>
        </p:spPr>
        <p:txBody>
          <a:bodyPr wrap="square" lIns="0" tIns="0" rIns="0" bIns="0" anchor="ctr">
            <a:spAutoFit/>
          </a:bodyPr>
          <a:lstStyle/>
          <a:p>
            <a:pPr algn="ctr"/>
            <a:r>
              <a:rPr lang="en-US" sz="1600" b="1" dirty="0">
                <a:solidFill>
                  <a:schemeClr val="bg1"/>
                </a:solidFill>
              </a:rPr>
              <a:t>Google Ads</a:t>
            </a:r>
          </a:p>
        </p:txBody>
      </p:sp>
      <p:sp>
        <p:nvSpPr>
          <p:cNvPr id="22" name="Rectangle 21">
            <a:extLst>
              <a:ext uri="{FF2B5EF4-FFF2-40B4-BE49-F238E27FC236}">
                <a16:creationId xmlns:a16="http://schemas.microsoft.com/office/drawing/2014/main" id="{49D5AB05-1EAF-D8E4-2250-8076AF37B719}"/>
              </a:ext>
            </a:extLst>
          </p:cNvPr>
          <p:cNvSpPr/>
          <p:nvPr/>
        </p:nvSpPr>
        <p:spPr>
          <a:xfrm>
            <a:off x="8861396" y="37302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23" name="Rectangle 22">
            <a:extLst>
              <a:ext uri="{FF2B5EF4-FFF2-40B4-BE49-F238E27FC236}">
                <a16:creationId xmlns:a16="http://schemas.microsoft.com/office/drawing/2014/main" id="{C0ECB38B-B507-B185-3790-12EFFE3EF1AC}"/>
              </a:ext>
            </a:extLst>
          </p:cNvPr>
          <p:cNvSpPr/>
          <p:nvPr/>
        </p:nvSpPr>
        <p:spPr>
          <a:xfrm>
            <a:off x="9146532" y="1925955"/>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28" name="Rectangle 27">
            <a:extLst>
              <a:ext uri="{FF2B5EF4-FFF2-40B4-BE49-F238E27FC236}">
                <a16:creationId xmlns:a16="http://schemas.microsoft.com/office/drawing/2014/main" id="{FFA2F4FC-FEC8-342C-E9DD-86C7D1ABDB83}"/>
              </a:ext>
            </a:extLst>
          </p:cNvPr>
          <p:cNvSpPr/>
          <p:nvPr/>
        </p:nvSpPr>
        <p:spPr>
          <a:xfrm>
            <a:off x="394399" y="4673936"/>
            <a:ext cx="2763978" cy="974626"/>
          </a:xfrm>
          <a:prstGeom prst="rect">
            <a:avLst/>
          </a:prstGeom>
        </p:spPr>
        <p:txBody>
          <a:bodyPr wrap="square" lIns="0" tIns="0" rIns="0" bIns="0" anchor="ctr">
            <a:spAutoFit/>
          </a:bodyPr>
          <a:lstStyle/>
          <a:p>
            <a:pPr algn="ctr">
              <a:lnSpc>
                <a:spcPts val="1900"/>
              </a:lnSpc>
            </a:pPr>
            <a:r>
              <a:rPr lang="en-US" sz="1600" dirty="0"/>
              <a:t>Keywords related to books, genres, and authors, retargeting past website</a:t>
            </a:r>
            <a:r>
              <a:rPr lang="lv-LV" sz="1600" dirty="0"/>
              <a:t> </a:t>
            </a:r>
            <a:r>
              <a:rPr lang="en-US" sz="1600" dirty="0"/>
              <a:t>visitors</a:t>
            </a:r>
            <a:endParaRPr lang="en-US" sz="1600" b="1" dirty="0">
              <a:solidFill>
                <a:schemeClr val="tx1">
                  <a:lumMod val="75000"/>
                  <a:lumOff val="25000"/>
                </a:schemeClr>
              </a:solidFill>
              <a:cs typeface="Segoe UI" panose="020B0502040204020203" pitchFamily="34" charset="0"/>
            </a:endParaRPr>
          </a:p>
        </p:txBody>
      </p:sp>
      <p:sp>
        <p:nvSpPr>
          <p:cNvPr id="14" name="Rectangle 13">
            <a:extLst>
              <a:ext uri="{FF2B5EF4-FFF2-40B4-BE49-F238E27FC236}">
                <a16:creationId xmlns:a16="http://schemas.microsoft.com/office/drawing/2014/main" id="{25D1CD23-62C8-49A2-66E8-8A9A200DC473}"/>
              </a:ext>
            </a:extLst>
          </p:cNvPr>
          <p:cNvSpPr/>
          <p:nvPr/>
        </p:nvSpPr>
        <p:spPr>
          <a:xfrm>
            <a:off x="10008394" y="3925134"/>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32" name="Rectangle 31">
            <a:extLst>
              <a:ext uri="{FF2B5EF4-FFF2-40B4-BE49-F238E27FC236}">
                <a16:creationId xmlns:a16="http://schemas.microsoft.com/office/drawing/2014/main" id="{DCF7ABF0-504A-0AF7-A74A-1D489B11EBFA}"/>
              </a:ext>
            </a:extLst>
          </p:cNvPr>
          <p:cNvSpPr/>
          <p:nvPr/>
        </p:nvSpPr>
        <p:spPr>
          <a:xfrm>
            <a:off x="3561661" y="1392339"/>
            <a:ext cx="1371600" cy="738664"/>
          </a:xfrm>
          <a:prstGeom prst="rect">
            <a:avLst/>
          </a:prstGeom>
        </p:spPr>
        <p:txBody>
          <a:bodyPr wrap="square" lIns="0" tIns="0" rIns="0" bIns="0" anchor="ctr">
            <a:spAutoFit/>
          </a:bodyPr>
          <a:lstStyle/>
          <a:p>
            <a:pPr algn="ctr"/>
            <a:r>
              <a:rPr lang="en-US" sz="1600" b="1" dirty="0">
                <a:solidFill>
                  <a:schemeClr val="bg1"/>
                </a:solidFill>
              </a:rPr>
              <a:t>Google Analytics Setup</a:t>
            </a:r>
          </a:p>
        </p:txBody>
      </p:sp>
      <p:sp>
        <p:nvSpPr>
          <p:cNvPr id="26" name="Oval 25">
            <a:extLst>
              <a:ext uri="{FF2B5EF4-FFF2-40B4-BE49-F238E27FC236}">
                <a16:creationId xmlns:a16="http://schemas.microsoft.com/office/drawing/2014/main" id="{83C1D319-4E62-0C6A-4FAB-988039E0D554}"/>
              </a:ext>
              <a:ext uri="{C183D7F6-B498-43B3-948B-1728B52AA6E4}">
                <adec:decorative xmlns:adec="http://schemas.microsoft.com/office/drawing/2017/decorative" val="1"/>
              </a:ext>
            </a:extLst>
          </p:cNvPr>
          <p:cNvSpPr/>
          <p:nvPr/>
        </p:nvSpPr>
        <p:spPr>
          <a:xfrm>
            <a:off x="9858013" y="2828942"/>
            <a:ext cx="1672362" cy="1617955"/>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cxnSp>
        <p:nvCxnSpPr>
          <p:cNvPr id="40" name="Connector: Elbow 39">
            <a:extLst>
              <a:ext uri="{FF2B5EF4-FFF2-40B4-BE49-F238E27FC236}">
                <a16:creationId xmlns:a16="http://schemas.microsoft.com/office/drawing/2014/main" id="{56B098C5-7389-55B0-9426-BD09DF0BC5B4}"/>
              </a:ext>
              <a:ext uri="{C183D7F6-B498-43B3-948B-1728B52AA6E4}">
                <adec:decorative xmlns:adec="http://schemas.microsoft.com/office/drawing/2017/decorative" val="1"/>
              </a:ext>
            </a:extLst>
          </p:cNvPr>
          <p:cNvCxnSpPr>
            <a:cxnSpLocks/>
            <a:stCxn id="10" idx="0"/>
            <a:endCxn id="12" idx="0"/>
          </p:cNvCxnSpPr>
          <p:nvPr/>
        </p:nvCxnSpPr>
        <p:spPr>
          <a:xfrm rot="5400000" flipH="1" flipV="1">
            <a:off x="6139605" y="1302622"/>
            <a:ext cx="65464" cy="3118105"/>
          </a:xfrm>
          <a:prstGeom prst="bentConnector3">
            <a:avLst>
              <a:gd name="adj1" fmla="val 4492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56D5E5-4138-954E-8B98-132BCB1D4AFA}"/>
              </a:ext>
            </a:extLst>
          </p:cNvPr>
          <p:cNvCxnSpPr>
            <a:stCxn id="9" idx="4"/>
          </p:cNvCxnSpPr>
          <p:nvPr/>
        </p:nvCxnSpPr>
        <p:spPr>
          <a:xfrm>
            <a:off x="6096000" y="2251381"/>
            <a:ext cx="0" cy="369899"/>
          </a:xfrm>
          <a:prstGeom prst="line">
            <a:avLst/>
          </a:prstGeom>
          <a:ln w="19050"/>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E352D323-CDDF-BBA2-1ADD-7767A08EDCEC}"/>
              </a:ext>
            </a:extLst>
          </p:cNvPr>
          <p:cNvSpPr/>
          <p:nvPr/>
        </p:nvSpPr>
        <p:spPr>
          <a:xfrm>
            <a:off x="5410200" y="1281993"/>
            <a:ext cx="1371600" cy="276999"/>
          </a:xfrm>
          <a:prstGeom prst="rect">
            <a:avLst/>
          </a:prstGeom>
        </p:spPr>
        <p:txBody>
          <a:bodyPr wrap="square" lIns="0" tIns="0" rIns="0" bIns="0" anchor="ctr">
            <a:spAutoFit/>
          </a:bodyPr>
          <a:lstStyle/>
          <a:p>
            <a:pPr algn="ctr"/>
            <a:r>
              <a:rPr lang="lv-LV" b="1" dirty="0">
                <a:solidFill>
                  <a:schemeClr val="bg1"/>
                </a:solidFill>
              </a:rPr>
              <a:t>Targeting</a:t>
            </a:r>
            <a:endParaRPr lang="en-US" b="1" dirty="0">
              <a:solidFill>
                <a:schemeClr val="bg1"/>
              </a:solidFill>
            </a:endParaRPr>
          </a:p>
        </p:txBody>
      </p:sp>
      <p:sp>
        <p:nvSpPr>
          <p:cNvPr id="50" name="Rectangle 49">
            <a:extLst>
              <a:ext uri="{FF2B5EF4-FFF2-40B4-BE49-F238E27FC236}">
                <a16:creationId xmlns:a16="http://schemas.microsoft.com/office/drawing/2014/main" id="{576BC7AB-113B-A982-D611-FD43DA2A60D4}"/>
              </a:ext>
            </a:extLst>
          </p:cNvPr>
          <p:cNvSpPr/>
          <p:nvPr/>
        </p:nvSpPr>
        <p:spPr>
          <a:xfrm>
            <a:off x="7045590" y="3514808"/>
            <a:ext cx="1371600" cy="246221"/>
          </a:xfrm>
          <a:prstGeom prst="rect">
            <a:avLst/>
          </a:prstGeom>
        </p:spPr>
        <p:txBody>
          <a:bodyPr wrap="square" lIns="0" tIns="0" rIns="0" bIns="0" anchor="ctr">
            <a:spAutoFit/>
          </a:bodyPr>
          <a:lstStyle/>
          <a:p>
            <a:pPr algn="ctr"/>
            <a:r>
              <a:rPr lang="en-US" sz="1600" b="1" dirty="0" err="1">
                <a:solidFill>
                  <a:schemeClr val="bg1"/>
                </a:solidFill>
              </a:rPr>
              <a:t>Instagra</a:t>
            </a:r>
            <a:r>
              <a:rPr lang="lv-LV" sz="1600" b="1" dirty="0">
                <a:solidFill>
                  <a:schemeClr val="bg1"/>
                </a:solidFill>
              </a:rPr>
              <a:t>m </a:t>
            </a:r>
            <a:r>
              <a:rPr lang="en-US" sz="1600" b="1" dirty="0">
                <a:solidFill>
                  <a:schemeClr val="bg1"/>
                </a:solidFill>
              </a:rPr>
              <a:t>Ads</a:t>
            </a:r>
          </a:p>
        </p:txBody>
      </p:sp>
      <p:sp>
        <p:nvSpPr>
          <p:cNvPr id="51" name="Rectangle 50">
            <a:extLst>
              <a:ext uri="{FF2B5EF4-FFF2-40B4-BE49-F238E27FC236}">
                <a16:creationId xmlns:a16="http://schemas.microsoft.com/office/drawing/2014/main" id="{8748E362-8610-D18E-72EA-A7CA52640CFE}"/>
              </a:ext>
            </a:extLst>
          </p:cNvPr>
          <p:cNvSpPr/>
          <p:nvPr/>
        </p:nvSpPr>
        <p:spPr>
          <a:xfrm>
            <a:off x="10008394" y="3514589"/>
            <a:ext cx="1371600" cy="246221"/>
          </a:xfrm>
          <a:prstGeom prst="rect">
            <a:avLst/>
          </a:prstGeom>
        </p:spPr>
        <p:txBody>
          <a:bodyPr wrap="square" lIns="0" tIns="0" rIns="0" bIns="0" anchor="ctr">
            <a:spAutoFit/>
          </a:bodyPr>
          <a:lstStyle/>
          <a:p>
            <a:pPr algn="ctr"/>
            <a:r>
              <a:rPr lang="en-US" sz="1600" b="1" dirty="0">
                <a:solidFill>
                  <a:schemeClr val="bg1"/>
                </a:solidFill>
              </a:rPr>
              <a:t>LinkedIn Ads</a:t>
            </a:r>
          </a:p>
        </p:txBody>
      </p:sp>
      <p:sp>
        <p:nvSpPr>
          <p:cNvPr id="52" name="Rectangle 51">
            <a:extLst>
              <a:ext uri="{FF2B5EF4-FFF2-40B4-BE49-F238E27FC236}">
                <a16:creationId xmlns:a16="http://schemas.microsoft.com/office/drawing/2014/main" id="{27035715-7A0E-2BA4-EF10-0A0C79F97930}"/>
              </a:ext>
            </a:extLst>
          </p:cNvPr>
          <p:cNvSpPr/>
          <p:nvPr/>
        </p:nvSpPr>
        <p:spPr>
          <a:xfrm>
            <a:off x="3436194" y="4673936"/>
            <a:ext cx="2583537" cy="738664"/>
          </a:xfrm>
          <a:prstGeom prst="rect">
            <a:avLst/>
          </a:prstGeom>
        </p:spPr>
        <p:txBody>
          <a:bodyPr wrap="square" lIns="0" tIns="0" rIns="0" bIns="0" anchor="ctr">
            <a:spAutoFit/>
          </a:bodyPr>
          <a:lstStyle/>
          <a:p>
            <a:pPr algn="ctr"/>
            <a:r>
              <a:rPr lang="en-US" sz="1600" dirty="0"/>
              <a:t>Interests in literature, age group 25-55, custom audiences from email lists</a:t>
            </a:r>
            <a:r>
              <a:rPr lang="en-US" sz="1600" dirty="0">
                <a:solidFill>
                  <a:schemeClr val="tx1">
                    <a:lumMod val="75000"/>
                    <a:lumOff val="25000"/>
                  </a:schemeClr>
                </a:solidFill>
                <a:cs typeface="Segoe UI" panose="020B0502040204020203" pitchFamily="34" charset="0"/>
              </a:rPr>
              <a:t>.</a:t>
            </a:r>
          </a:p>
        </p:txBody>
      </p:sp>
      <p:sp>
        <p:nvSpPr>
          <p:cNvPr id="53" name="Rectangle 52">
            <a:extLst>
              <a:ext uri="{FF2B5EF4-FFF2-40B4-BE49-F238E27FC236}">
                <a16:creationId xmlns:a16="http://schemas.microsoft.com/office/drawing/2014/main" id="{65136421-1B35-47EF-63FB-8B6CA34C0659}"/>
              </a:ext>
            </a:extLst>
          </p:cNvPr>
          <p:cNvSpPr/>
          <p:nvPr/>
        </p:nvSpPr>
        <p:spPr>
          <a:xfrm>
            <a:off x="6306898" y="4681631"/>
            <a:ext cx="2848984" cy="730969"/>
          </a:xfrm>
          <a:prstGeom prst="rect">
            <a:avLst/>
          </a:prstGeom>
        </p:spPr>
        <p:txBody>
          <a:bodyPr wrap="square" lIns="0" tIns="0" rIns="0" bIns="0" anchor="ctr">
            <a:spAutoFit/>
          </a:bodyPr>
          <a:lstStyle/>
          <a:p>
            <a:pPr algn="ctr">
              <a:lnSpc>
                <a:spcPts val="1900"/>
              </a:lnSpc>
            </a:pPr>
            <a:r>
              <a:rPr lang="en-US" sz="1600" dirty="0"/>
              <a:t>Interests in reading, age group 18-45, retargeting Instagram engagement</a:t>
            </a:r>
            <a:endParaRPr lang="en-US" sz="1600" dirty="0">
              <a:solidFill>
                <a:schemeClr val="tx1">
                  <a:lumMod val="75000"/>
                  <a:lumOff val="25000"/>
                </a:schemeClr>
              </a:solidFill>
              <a:cs typeface="Segoe UI" panose="020B0502040204020203" pitchFamily="34" charset="0"/>
            </a:endParaRPr>
          </a:p>
        </p:txBody>
      </p:sp>
      <p:sp>
        <p:nvSpPr>
          <p:cNvPr id="54" name="Rectangle 53">
            <a:extLst>
              <a:ext uri="{FF2B5EF4-FFF2-40B4-BE49-F238E27FC236}">
                <a16:creationId xmlns:a16="http://schemas.microsoft.com/office/drawing/2014/main" id="{3379C332-A6E8-ECCF-7935-F16BA6698E19}"/>
              </a:ext>
            </a:extLst>
          </p:cNvPr>
          <p:cNvSpPr/>
          <p:nvPr/>
        </p:nvSpPr>
        <p:spPr>
          <a:xfrm>
            <a:off x="9312204" y="4681631"/>
            <a:ext cx="2763979" cy="974626"/>
          </a:xfrm>
          <a:prstGeom prst="rect">
            <a:avLst/>
          </a:prstGeom>
        </p:spPr>
        <p:txBody>
          <a:bodyPr wrap="square" lIns="0" tIns="0" rIns="0" bIns="0" anchor="ctr">
            <a:spAutoFit/>
          </a:bodyPr>
          <a:lstStyle/>
          <a:p>
            <a:pPr algn="ctr">
              <a:lnSpc>
                <a:spcPts val="1900"/>
              </a:lnSpc>
            </a:pPr>
            <a:r>
              <a:rPr lang="en-US" sz="1600" dirty="0"/>
              <a:t>Job titles (e.g., Managers, Executives), industries (e.g., Publishing, Education),</a:t>
            </a:r>
            <a:r>
              <a:rPr lang="lv-LV" sz="1600" dirty="0"/>
              <a:t> </a:t>
            </a:r>
            <a:r>
              <a:rPr lang="en-US" sz="1600" dirty="0"/>
              <a:t>company size</a:t>
            </a:r>
            <a:endParaRPr lang="en-US" sz="1600" dirty="0">
              <a:solidFill>
                <a:schemeClr val="tx1">
                  <a:lumMod val="75000"/>
                  <a:lumOff val="25000"/>
                </a:schemeClr>
              </a:solidFill>
              <a:cs typeface="Segoe UI" panose="020B0502040204020203" pitchFamily="34" charset="0"/>
            </a:endParaRPr>
          </a:p>
        </p:txBody>
      </p:sp>
      <p:sp>
        <p:nvSpPr>
          <p:cNvPr id="2" name="Title 1">
            <a:extLst>
              <a:ext uri="{FF2B5EF4-FFF2-40B4-BE49-F238E27FC236}">
                <a16:creationId xmlns:a16="http://schemas.microsoft.com/office/drawing/2014/main" id="{BB238622-8F4B-0D9F-DB59-58AE865E03AE}"/>
              </a:ext>
            </a:extLst>
          </p:cNvPr>
          <p:cNvSpPr txBox="1">
            <a:spLocks/>
          </p:cNvSpPr>
          <p:nvPr/>
        </p:nvSpPr>
        <p:spPr>
          <a:xfrm>
            <a:off x="393261" y="94961"/>
            <a:ext cx="10405174" cy="13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US" sz="3600" dirty="0"/>
              <a:t>targeting</a:t>
            </a:r>
          </a:p>
        </p:txBody>
      </p:sp>
    </p:spTree>
    <p:extLst>
      <p:ext uri="{BB962C8B-B14F-4D97-AF65-F5344CB8AC3E}">
        <p14:creationId xmlns:p14="http://schemas.microsoft.com/office/powerpoint/2010/main" val="1279139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4C0D93-7659-77F5-5A83-9604555B44E3}"/>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
        <p:nvSpPr>
          <p:cNvPr id="9" name="Oval 8">
            <a:extLst>
              <a:ext uri="{FF2B5EF4-FFF2-40B4-BE49-F238E27FC236}">
                <a16:creationId xmlns:a16="http://schemas.microsoft.com/office/drawing/2014/main" id="{13D8D334-AD5A-FB55-E64F-3B6B02B6F45F}"/>
              </a:ext>
              <a:ext uri="{C183D7F6-B498-43B3-948B-1728B52AA6E4}">
                <adec:decorative xmlns:adec="http://schemas.microsoft.com/office/drawing/2017/decorative" val="1"/>
              </a:ext>
            </a:extLst>
          </p:cNvPr>
          <p:cNvSpPr/>
          <p:nvPr/>
        </p:nvSpPr>
        <p:spPr>
          <a:xfrm>
            <a:off x="9214304" y="3159633"/>
            <a:ext cx="1683727" cy="168372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F2A80EB-B13A-1782-B4E2-080DA6EC8DF3}"/>
              </a:ext>
              <a:ext uri="{C183D7F6-B498-43B3-948B-1728B52AA6E4}">
                <adec:decorative xmlns:adec="http://schemas.microsoft.com/office/drawing/2017/decorative" val="1"/>
              </a:ext>
            </a:extLst>
          </p:cNvPr>
          <p:cNvSpPr/>
          <p:nvPr/>
        </p:nvSpPr>
        <p:spPr>
          <a:xfrm>
            <a:off x="6539204" y="3112100"/>
            <a:ext cx="1753383" cy="1753383"/>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EBE0EBD-5841-D8D8-AE8E-2ABD1BD3726B}"/>
              </a:ext>
              <a:ext uri="{C183D7F6-B498-43B3-948B-1728B52AA6E4}">
                <adec:decorative xmlns:adec="http://schemas.microsoft.com/office/drawing/2017/decorative" val="1"/>
              </a:ext>
            </a:extLst>
          </p:cNvPr>
          <p:cNvSpPr/>
          <p:nvPr/>
        </p:nvSpPr>
        <p:spPr>
          <a:xfrm>
            <a:off x="6575666" y="1190232"/>
            <a:ext cx="1753383" cy="1697084"/>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400" dirty="0">
              <a:solidFill>
                <a:schemeClr val="bg1"/>
              </a:solidFill>
            </a:endParaRPr>
          </a:p>
        </p:txBody>
      </p:sp>
      <p:sp>
        <p:nvSpPr>
          <p:cNvPr id="12" name="Oval 11">
            <a:extLst>
              <a:ext uri="{FF2B5EF4-FFF2-40B4-BE49-F238E27FC236}">
                <a16:creationId xmlns:a16="http://schemas.microsoft.com/office/drawing/2014/main" id="{A69F4B33-7F22-E708-F602-EB13E6E49873}"/>
              </a:ext>
              <a:ext uri="{C183D7F6-B498-43B3-948B-1728B52AA6E4}">
                <adec:decorative xmlns:adec="http://schemas.microsoft.com/office/drawing/2017/decorative" val="1"/>
              </a:ext>
            </a:extLst>
          </p:cNvPr>
          <p:cNvSpPr/>
          <p:nvPr/>
        </p:nvSpPr>
        <p:spPr>
          <a:xfrm>
            <a:off x="6539204" y="4942784"/>
            <a:ext cx="1753383" cy="1753383"/>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90822E4D-E5A6-89E9-C1E6-DCB573C00471}"/>
              </a:ext>
              <a:ext uri="{C183D7F6-B498-43B3-948B-1728B52AA6E4}">
                <adec:decorative xmlns:adec="http://schemas.microsoft.com/office/drawing/2017/decorative" val="1"/>
              </a:ext>
            </a:extLst>
          </p:cNvPr>
          <p:cNvCxnSpPr>
            <a:cxnSpLocks/>
            <a:stCxn id="9" idx="2"/>
            <a:endCxn id="10" idx="6"/>
          </p:cNvCxnSpPr>
          <p:nvPr/>
        </p:nvCxnSpPr>
        <p:spPr>
          <a:xfrm flipH="1" flipV="1">
            <a:off x="8292587" y="3988792"/>
            <a:ext cx="921717" cy="12705"/>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32CADC6-F200-1F92-26EA-3F3251D91C67}"/>
              </a:ext>
              <a:ext uri="{C183D7F6-B498-43B3-948B-1728B52AA6E4}">
                <adec:decorative xmlns:adec="http://schemas.microsoft.com/office/drawing/2017/decorative" val="1"/>
              </a:ext>
            </a:extLst>
          </p:cNvPr>
          <p:cNvCxnSpPr>
            <a:cxnSpLocks/>
            <a:stCxn id="11" idx="6"/>
            <a:endCxn id="12" idx="6"/>
          </p:cNvCxnSpPr>
          <p:nvPr/>
        </p:nvCxnSpPr>
        <p:spPr>
          <a:xfrm flipH="1">
            <a:off x="8292587" y="2038774"/>
            <a:ext cx="36462" cy="3780702"/>
          </a:xfrm>
          <a:prstGeom prst="bentConnector3">
            <a:avLst>
              <a:gd name="adj1" fmla="val -626954"/>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E1A3366-F91D-BEE5-82C4-DA7E7AC8E173}"/>
              </a:ext>
            </a:extLst>
          </p:cNvPr>
          <p:cNvSpPr/>
          <p:nvPr/>
        </p:nvSpPr>
        <p:spPr>
          <a:xfrm>
            <a:off x="3512880" y="3388718"/>
            <a:ext cx="1371600" cy="461665"/>
          </a:xfrm>
          <a:prstGeom prst="rect">
            <a:avLst/>
          </a:prstGeom>
        </p:spPr>
        <p:txBody>
          <a:bodyPr wrap="square" lIns="0" tIns="0" rIns="0" bIns="0" anchor="ctr">
            <a:spAutoFit/>
          </a:bodyPr>
          <a:lstStyle/>
          <a:p>
            <a:pPr algn="ctr"/>
            <a:r>
              <a:rPr lang="en-US" sz="1500" b="1" dirty="0">
                <a:solidFill>
                  <a:schemeClr val="bg1"/>
                </a:solidFill>
              </a:rPr>
              <a:t>Search Functionality</a:t>
            </a:r>
          </a:p>
        </p:txBody>
      </p:sp>
      <p:sp>
        <p:nvSpPr>
          <p:cNvPr id="21" name="Rectangle 20">
            <a:extLst>
              <a:ext uri="{FF2B5EF4-FFF2-40B4-BE49-F238E27FC236}">
                <a16:creationId xmlns:a16="http://schemas.microsoft.com/office/drawing/2014/main" id="{E3606CE8-DDA4-ED7F-F13A-403BCCCD7AE7}"/>
              </a:ext>
            </a:extLst>
          </p:cNvPr>
          <p:cNvSpPr/>
          <p:nvPr/>
        </p:nvSpPr>
        <p:spPr>
          <a:xfrm>
            <a:off x="1137980" y="3377605"/>
            <a:ext cx="1371600" cy="492443"/>
          </a:xfrm>
          <a:prstGeom prst="rect">
            <a:avLst/>
          </a:prstGeom>
        </p:spPr>
        <p:txBody>
          <a:bodyPr wrap="square" lIns="0" tIns="0" rIns="0" bIns="0" anchor="ctr">
            <a:spAutoFit/>
          </a:bodyPr>
          <a:lstStyle/>
          <a:p>
            <a:pPr algn="ctr"/>
            <a:r>
              <a:rPr lang="en-US" sz="1600" b="1" dirty="0">
                <a:solidFill>
                  <a:schemeClr val="bg1"/>
                </a:solidFill>
              </a:rPr>
              <a:t>User-Friendly Design</a:t>
            </a:r>
          </a:p>
        </p:txBody>
      </p:sp>
      <p:sp>
        <p:nvSpPr>
          <p:cNvPr id="22" name="Rectangle 21">
            <a:extLst>
              <a:ext uri="{FF2B5EF4-FFF2-40B4-BE49-F238E27FC236}">
                <a16:creationId xmlns:a16="http://schemas.microsoft.com/office/drawing/2014/main" id="{49D5AB05-1EAF-D8E4-2250-8076AF37B719}"/>
              </a:ext>
            </a:extLst>
          </p:cNvPr>
          <p:cNvSpPr/>
          <p:nvPr/>
        </p:nvSpPr>
        <p:spPr>
          <a:xfrm>
            <a:off x="6734736" y="3711792"/>
            <a:ext cx="1371600" cy="553998"/>
          </a:xfrm>
          <a:prstGeom prst="rect">
            <a:avLst/>
          </a:prstGeom>
        </p:spPr>
        <p:txBody>
          <a:bodyPr wrap="square" lIns="0" tIns="0" rIns="0" bIns="0" anchor="ctr">
            <a:spAutoFit/>
          </a:bodyPr>
          <a:lstStyle/>
          <a:p>
            <a:pPr algn="ctr"/>
            <a:r>
              <a:rPr lang="lv-LV" dirty="0">
                <a:solidFill>
                  <a:schemeClr val="bg1"/>
                </a:solidFill>
              </a:rPr>
              <a:t>Facebook Ads</a:t>
            </a:r>
            <a:endParaRPr lang="en-US" dirty="0">
              <a:solidFill>
                <a:schemeClr val="bg1"/>
              </a:solidFill>
            </a:endParaRPr>
          </a:p>
        </p:txBody>
      </p:sp>
      <p:sp>
        <p:nvSpPr>
          <p:cNvPr id="24" name="Rectangle 23">
            <a:extLst>
              <a:ext uri="{FF2B5EF4-FFF2-40B4-BE49-F238E27FC236}">
                <a16:creationId xmlns:a16="http://schemas.microsoft.com/office/drawing/2014/main" id="{F2CD9EC1-F52C-B13F-BBC8-A8066A795FE2}"/>
              </a:ext>
            </a:extLst>
          </p:cNvPr>
          <p:cNvSpPr/>
          <p:nvPr/>
        </p:nvSpPr>
        <p:spPr>
          <a:xfrm>
            <a:off x="3519230" y="5213975"/>
            <a:ext cx="1371600" cy="461665"/>
          </a:xfrm>
          <a:prstGeom prst="rect">
            <a:avLst/>
          </a:prstGeom>
        </p:spPr>
        <p:txBody>
          <a:bodyPr wrap="square" lIns="0" tIns="0" rIns="0" bIns="0" anchor="ctr">
            <a:spAutoFit/>
          </a:bodyPr>
          <a:lstStyle/>
          <a:p>
            <a:pPr algn="ctr"/>
            <a:r>
              <a:rPr lang="en-US" sz="1500" b="1" dirty="0">
                <a:solidFill>
                  <a:schemeClr val="bg1"/>
                </a:solidFill>
              </a:rPr>
              <a:t>Consistent Layout</a:t>
            </a:r>
          </a:p>
        </p:txBody>
      </p:sp>
      <p:sp>
        <p:nvSpPr>
          <p:cNvPr id="27" name="Rectangle 26">
            <a:extLst>
              <a:ext uri="{FF2B5EF4-FFF2-40B4-BE49-F238E27FC236}">
                <a16:creationId xmlns:a16="http://schemas.microsoft.com/office/drawing/2014/main" id="{BA6A920F-3335-A851-A23D-38D94A5E52AC}"/>
              </a:ext>
            </a:extLst>
          </p:cNvPr>
          <p:cNvSpPr/>
          <p:nvPr/>
        </p:nvSpPr>
        <p:spPr>
          <a:xfrm>
            <a:off x="1256873" y="1842058"/>
            <a:ext cx="5126267" cy="553998"/>
          </a:xfrm>
          <a:prstGeom prst="rect">
            <a:avLst/>
          </a:prstGeom>
        </p:spPr>
        <p:txBody>
          <a:bodyPr wrap="square" lIns="0" tIns="0" rIns="0" bIns="0" anchor="ctr">
            <a:spAutoFit/>
          </a:bodyPr>
          <a:lstStyle/>
          <a:p>
            <a:pPr algn="r"/>
            <a:r>
              <a:rPr lang="lv-LV" dirty="0">
                <a:solidFill>
                  <a:schemeClr val="tx1">
                    <a:lumMod val="75000"/>
                    <a:lumOff val="25000"/>
                  </a:schemeClr>
                </a:solidFill>
                <a:cs typeface="Segoe UI" panose="020B0502040204020203" pitchFamily="34" charset="0"/>
              </a:rPr>
              <a:t>T</a:t>
            </a:r>
            <a:r>
              <a:rPr lang="en-US" dirty="0">
                <a:solidFill>
                  <a:schemeClr val="tx1">
                    <a:lumMod val="75000"/>
                    <a:lumOff val="25000"/>
                  </a:schemeClr>
                </a:solidFill>
                <a:cs typeface="Segoe UI" panose="020B0502040204020203" pitchFamily="34" charset="0"/>
              </a:rPr>
              <a:t>rack website traffic, source/medium, and</a:t>
            </a:r>
          </a:p>
          <a:p>
            <a:pPr algn="r"/>
            <a:r>
              <a:rPr lang="en-US" dirty="0">
                <a:solidFill>
                  <a:schemeClr val="tx1">
                    <a:lumMod val="75000"/>
                    <a:lumOff val="25000"/>
                  </a:schemeClr>
                </a:solidFill>
                <a:cs typeface="Segoe UI" panose="020B0502040204020203" pitchFamily="34" charset="0"/>
              </a:rPr>
              <a:t>conversions</a:t>
            </a:r>
          </a:p>
        </p:txBody>
      </p:sp>
      <p:sp>
        <p:nvSpPr>
          <p:cNvPr id="28" name="Rectangle 27">
            <a:extLst>
              <a:ext uri="{FF2B5EF4-FFF2-40B4-BE49-F238E27FC236}">
                <a16:creationId xmlns:a16="http://schemas.microsoft.com/office/drawing/2014/main" id="{FFA2F4FC-FEC8-342C-E9DD-86C7D1ABDB83}"/>
              </a:ext>
            </a:extLst>
          </p:cNvPr>
          <p:cNvSpPr/>
          <p:nvPr/>
        </p:nvSpPr>
        <p:spPr>
          <a:xfrm>
            <a:off x="1195345" y="3748923"/>
            <a:ext cx="5187794" cy="553998"/>
          </a:xfrm>
          <a:prstGeom prst="rect">
            <a:avLst/>
          </a:prstGeom>
        </p:spPr>
        <p:txBody>
          <a:bodyPr wrap="square" lIns="0" tIns="0" rIns="0" bIns="0" anchor="ctr">
            <a:spAutoFit/>
          </a:bodyPr>
          <a:lstStyle/>
          <a:p>
            <a:pPr algn="r"/>
            <a:r>
              <a:rPr lang="lv-LV" dirty="0">
                <a:solidFill>
                  <a:schemeClr val="tx1">
                    <a:lumMod val="75000"/>
                    <a:lumOff val="25000"/>
                  </a:schemeClr>
                </a:solidFill>
                <a:cs typeface="Segoe UI" panose="020B0502040204020203" pitchFamily="34" charset="0"/>
              </a:rPr>
              <a:t>M</a:t>
            </a:r>
            <a:r>
              <a:rPr lang="en-US" dirty="0" err="1">
                <a:solidFill>
                  <a:schemeClr val="tx1">
                    <a:lumMod val="75000"/>
                    <a:lumOff val="25000"/>
                  </a:schemeClr>
                </a:solidFill>
                <a:cs typeface="Segoe UI" panose="020B0502040204020203" pitchFamily="34" charset="0"/>
              </a:rPr>
              <a:t>easure</a:t>
            </a:r>
            <a:r>
              <a:rPr lang="en-US" dirty="0">
                <a:solidFill>
                  <a:schemeClr val="tx1">
                    <a:lumMod val="75000"/>
                    <a:lumOff val="25000"/>
                  </a:schemeClr>
                </a:solidFill>
                <a:cs typeface="Segoe UI" panose="020B0502040204020203" pitchFamily="34" charset="0"/>
              </a:rPr>
              <a:t> actions taken on the website after viewing</a:t>
            </a:r>
            <a:r>
              <a:rPr lang="lv-LV" dirty="0">
                <a:solidFill>
                  <a:schemeClr val="tx1">
                    <a:lumMod val="75000"/>
                    <a:lumOff val="25000"/>
                  </a:schemeClr>
                </a:solidFill>
                <a:cs typeface="Segoe UI" panose="020B0502040204020203" pitchFamily="34" charset="0"/>
              </a:rPr>
              <a:t> </a:t>
            </a:r>
            <a:r>
              <a:rPr lang="en-US" dirty="0">
                <a:solidFill>
                  <a:schemeClr val="tx1">
                    <a:lumMod val="75000"/>
                    <a:lumOff val="25000"/>
                  </a:schemeClr>
                </a:solidFill>
                <a:cs typeface="Segoe UI" panose="020B0502040204020203" pitchFamily="34" charset="0"/>
              </a:rPr>
              <a:t>the ad</a:t>
            </a:r>
          </a:p>
        </p:txBody>
      </p:sp>
      <p:sp>
        <p:nvSpPr>
          <p:cNvPr id="29" name="Rectangle 28">
            <a:extLst>
              <a:ext uri="{FF2B5EF4-FFF2-40B4-BE49-F238E27FC236}">
                <a16:creationId xmlns:a16="http://schemas.microsoft.com/office/drawing/2014/main" id="{6D27ED49-9835-0F29-011B-1237CB1E5F12}"/>
              </a:ext>
            </a:extLst>
          </p:cNvPr>
          <p:cNvSpPr/>
          <p:nvPr/>
        </p:nvSpPr>
        <p:spPr>
          <a:xfrm>
            <a:off x="1195346" y="5667584"/>
            <a:ext cx="5187793" cy="553998"/>
          </a:xfrm>
          <a:prstGeom prst="rect">
            <a:avLst/>
          </a:prstGeom>
        </p:spPr>
        <p:txBody>
          <a:bodyPr wrap="square" lIns="0" tIns="0" rIns="0" bIns="0" anchor="ctr">
            <a:spAutoFit/>
          </a:bodyPr>
          <a:lstStyle/>
          <a:p>
            <a:pPr algn="r"/>
            <a:r>
              <a:rPr lang="en-US" dirty="0">
                <a:solidFill>
                  <a:schemeClr val="tx1">
                    <a:lumMod val="75000"/>
                    <a:lumOff val="25000"/>
                  </a:schemeClr>
                </a:solidFill>
                <a:cs typeface="Segoe UI" panose="020B0502040204020203" pitchFamily="34" charset="0"/>
              </a:rPr>
              <a:t>Review metrics such as CTR, conversion rates, cost per conversion</a:t>
            </a:r>
            <a:r>
              <a:rPr lang="lv-LV" dirty="0">
                <a:solidFill>
                  <a:schemeClr val="tx1">
                    <a:lumMod val="75000"/>
                    <a:lumOff val="25000"/>
                  </a:schemeClr>
                </a:solidFill>
                <a:cs typeface="Segoe UI" panose="020B0502040204020203" pitchFamily="34" charset="0"/>
              </a:rPr>
              <a:t> </a:t>
            </a:r>
            <a:r>
              <a:rPr lang="en-US" dirty="0">
                <a:solidFill>
                  <a:schemeClr val="tx1">
                    <a:lumMod val="75000"/>
                    <a:lumOff val="25000"/>
                  </a:schemeClr>
                </a:solidFill>
                <a:cs typeface="Segoe UI" panose="020B0502040204020203" pitchFamily="34" charset="0"/>
              </a:rPr>
              <a:t>and ROAS</a:t>
            </a:r>
          </a:p>
        </p:txBody>
      </p:sp>
      <p:sp>
        <p:nvSpPr>
          <p:cNvPr id="15" name="Rectangle 14">
            <a:extLst>
              <a:ext uri="{FF2B5EF4-FFF2-40B4-BE49-F238E27FC236}">
                <a16:creationId xmlns:a16="http://schemas.microsoft.com/office/drawing/2014/main" id="{D855C76E-1ADA-322F-53D2-FBE15332B243}"/>
              </a:ext>
            </a:extLst>
          </p:cNvPr>
          <p:cNvSpPr/>
          <p:nvPr/>
        </p:nvSpPr>
        <p:spPr>
          <a:xfrm>
            <a:off x="9370367" y="3687368"/>
            <a:ext cx="1371600" cy="615553"/>
          </a:xfrm>
          <a:prstGeom prst="rect">
            <a:avLst/>
          </a:prstGeom>
        </p:spPr>
        <p:txBody>
          <a:bodyPr wrap="square" lIns="0" tIns="0" rIns="0" bIns="0" anchor="ctr">
            <a:spAutoFit/>
          </a:bodyPr>
          <a:lstStyle/>
          <a:p>
            <a:pPr algn="ctr"/>
            <a:r>
              <a:rPr lang="lv-LV" sz="2000" b="1" dirty="0">
                <a:solidFill>
                  <a:schemeClr val="bg1"/>
                </a:solidFill>
              </a:rPr>
              <a:t>Tracking &amp; Analytics</a:t>
            </a:r>
            <a:endParaRPr lang="en-US" sz="2000" b="1" dirty="0">
              <a:solidFill>
                <a:schemeClr val="bg1"/>
              </a:solidFill>
            </a:endParaRPr>
          </a:p>
        </p:txBody>
      </p:sp>
      <p:sp>
        <p:nvSpPr>
          <p:cNvPr id="31" name="Rectangle 30">
            <a:extLst>
              <a:ext uri="{FF2B5EF4-FFF2-40B4-BE49-F238E27FC236}">
                <a16:creationId xmlns:a16="http://schemas.microsoft.com/office/drawing/2014/main" id="{C44E3DBB-8FF1-4EE7-35E7-71B17C94DC11}"/>
              </a:ext>
            </a:extLst>
          </p:cNvPr>
          <p:cNvSpPr/>
          <p:nvPr/>
        </p:nvSpPr>
        <p:spPr>
          <a:xfrm>
            <a:off x="6728460" y="5588287"/>
            <a:ext cx="1371600" cy="553998"/>
          </a:xfrm>
          <a:prstGeom prst="rect">
            <a:avLst/>
          </a:prstGeom>
        </p:spPr>
        <p:txBody>
          <a:bodyPr wrap="square" lIns="0" tIns="0" rIns="0" bIns="0" anchor="ctr">
            <a:spAutoFit/>
          </a:bodyPr>
          <a:lstStyle/>
          <a:p>
            <a:pPr algn="ctr"/>
            <a:r>
              <a:rPr lang="lv-LV" dirty="0">
                <a:solidFill>
                  <a:schemeClr val="bg1"/>
                </a:solidFill>
              </a:rPr>
              <a:t>Monthly reportnig</a:t>
            </a:r>
            <a:endParaRPr lang="en-US" dirty="0">
              <a:solidFill>
                <a:schemeClr val="bg1"/>
              </a:solidFill>
            </a:endParaRPr>
          </a:p>
        </p:txBody>
      </p:sp>
      <p:sp>
        <p:nvSpPr>
          <p:cNvPr id="2" name="Rectangle 1">
            <a:extLst>
              <a:ext uri="{FF2B5EF4-FFF2-40B4-BE49-F238E27FC236}">
                <a16:creationId xmlns:a16="http://schemas.microsoft.com/office/drawing/2014/main" id="{253255F5-76DB-8184-DE58-AB9B38831813}"/>
              </a:ext>
            </a:extLst>
          </p:cNvPr>
          <p:cNvSpPr/>
          <p:nvPr/>
        </p:nvSpPr>
        <p:spPr>
          <a:xfrm>
            <a:off x="6789304" y="1867097"/>
            <a:ext cx="1371600" cy="276999"/>
          </a:xfrm>
          <a:prstGeom prst="rect">
            <a:avLst/>
          </a:prstGeom>
        </p:spPr>
        <p:txBody>
          <a:bodyPr wrap="square" lIns="0" tIns="0" rIns="0" bIns="0" anchor="ctr">
            <a:spAutoFit/>
          </a:bodyPr>
          <a:lstStyle/>
          <a:p>
            <a:pPr algn="ctr"/>
            <a:r>
              <a:rPr lang="en-US" dirty="0">
                <a:solidFill>
                  <a:schemeClr val="bg1"/>
                </a:solidFill>
              </a:rPr>
              <a:t>Google Ads</a:t>
            </a:r>
          </a:p>
        </p:txBody>
      </p:sp>
      <p:sp>
        <p:nvSpPr>
          <p:cNvPr id="3" name="Title 1">
            <a:extLst>
              <a:ext uri="{FF2B5EF4-FFF2-40B4-BE49-F238E27FC236}">
                <a16:creationId xmlns:a16="http://schemas.microsoft.com/office/drawing/2014/main" id="{43B9833E-C790-21B2-D09B-388EDCFFF6DE}"/>
              </a:ext>
            </a:extLst>
          </p:cNvPr>
          <p:cNvSpPr txBox="1">
            <a:spLocks/>
          </p:cNvSpPr>
          <p:nvPr/>
        </p:nvSpPr>
        <p:spPr>
          <a:xfrm>
            <a:off x="393261" y="94961"/>
            <a:ext cx="10405174" cy="13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US" sz="3600" dirty="0"/>
              <a:t>Tracking &amp; analytics</a:t>
            </a:r>
          </a:p>
        </p:txBody>
      </p:sp>
    </p:spTree>
    <p:extLst>
      <p:ext uri="{BB962C8B-B14F-4D97-AF65-F5344CB8AC3E}">
        <p14:creationId xmlns:p14="http://schemas.microsoft.com/office/powerpoint/2010/main" val="1739725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0B8D84-CC51-EA85-793C-A79A5E0B87B4}"/>
              </a:ext>
            </a:extLst>
          </p:cNvPr>
          <p:cNvSpPr txBox="1">
            <a:spLocks/>
          </p:cNvSpPr>
          <p:nvPr/>
        </p:nvSpPr>
        <p:spPr>
          <a:xfrm>
            <a:off x="836772" y="2032381"/>
            <a:ext cx="4462272" cy="82455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en-US" dirty="0"/>
              <a:t>A/B </a:t>
            </a:r>
            <a:r>
              <a:rPr lang="en-US" dirty="0" err="1"/>
              <a:t>Tes</a:t>
            </a:r>
            <a:r>
              <a:rPr lang="lv-LV" dirty="0"/>
              <a:t>TI</a:t>
            </a:r>
            <a:r>
              <a:rPr lang="en-US" dirty="0"/>
              <a:t>ng</a:t>
            </a:r>
          </a:p>
        </p:txBody>
      </p:sp>
      <p:graphicFrame>
        <p:nvGraphicFramePr>
          <p:cNvPr id="4" name="Table 3">
            <a:extLst>
              <a:ext uri="{FF2B5EF4-FFF2-40B4-BE49-F238E27FC236}">
                <a16:creationId xmlns:a16="http://schemas.microsoft.com/office/drawing/2014/main" id="{4148E6F0-E55C-5B49-7F8C-43889A3B2F4F}"/>
              </a:ext>
            </a:extLst>
          </p:cNvPr>
          <p:cNvGraphicFramePr>
            <a:graphicFrameLocks noGrp="1"/>
          </p:cNvGraphicFramePr>
          <p:nvPr>
            <p:extLst>
              <p:ext uri="{D42A27DB-BD31-4B8C-83A1-F6EECF244321}">
                <p14:modId xmlns:p14="http://schemas.microsoft.com/office/powerpoint/2010/main" val="2082976880"/>
              </p:ext>
            </p:extLst>
          </p:nvPr>
        </p:nvGraphicFramePr>
        <p:xfrm>
          <a:off x="836772" y="3029142"/>
          <a:ext cx="9940956" cy="3301269"/>
        </p:xfrm>
        <a:graphic>
          <a:graphicData uri="http://schemas.openxmlformats.org/drawingml/2006/table">
            <a:tbl>
              <a:tblPr firstRow="1" bandRow="1">
                <a:tableStyleId>{0E3FDE45-AF77-4B5C-9715-49D594BDF05E}</a:tableStyleId>
              </a:tblPr>
              <a:tblGrid>
                <a:gridCol w="2930747">
                  <a:extLst>
                    <a:ext uri="{9D8B030D-6E8A-4147-A177-3AD203B41FA5}">
                      <a16:colId xmlns:a16="http://schemas.microsoft.com/office/drawing/2014/main" val="3633638010"/>
                    </a:ext>
                  </a:extLst>
                </a:gridCol>
                <a:gridCol w="3696557">
                  <a:extLst>
                    <a:ext uri="{9D8B030D-6E8A-4147-A177-3AD203B41FA5}">
                      <a16:colId xmlns:a16="http://schemas.microsoft.com/office/drawing/2014/main" val="2595442492"/>
                    </a:ext>
                  </a:extLst>
                </a:gridCol>
                <a:gridCol w="3313652">
                  <a:extLst>
                    <a:ext uri="{9D8B030D-6E8A-4147-A177-3AD203B41FA5}">
                      <a16:colId xmlns:a16="http://schemas.microsoft.com/office/drawing/2014/main" val="2498509630"/>
                    </a:ext>
                  </a:extLst>
                </a:gridCol>
              </a:tblGrid>
              <a:tr h="497109">
                <a:tc>
                  <a:txBody>
                    <a:bodyPr/>
                    <a:lstStyle/>
                    <a:p>
                      <a:r>
                        <a:rPr lang="en-US" sz="1800" b="1" kern="1200" dirty="0">
                          <a:solidFill>
                            <a:schemeClr val="tx1"/>
                          </a:solidFill>
                        </a:rPr>
                        <a:t>Platform</a:t>
                      </a:r>
                      <a:endParaRPr lang="en-US" sz="1800" b="1" kern="1200" dirty="0">
                        <a:solidFill>
                          <a:schemeClr val="tx1"/>
                        </a:solidFill>
                        <a:latin typeface="+mn-lt"/>
                        <a:ea typeface="+mn-ea"/>
                        <a:cs typeface="+mn-cs"/>
                      </a:endParaRPr>
                    </a:p>
                  </a:txBody>
                  <a:tcPr/>
                </a:tc>
                <a:tc>
                  <a:txBody>
                    <a:bodyPr/>
                    <a:lstStyle/>
                    <a:p>
                      <a:r>
                        <a:rPr lang="en-US" sz="1800" b="1" kern="1200" dirty="0">
                          <a:solidFill>
                            <a:schemeClr val="tx1"/>
                          </a:solidFill>
                          <a:latin typeface="+mn-lt"/>
                          <a:ea typeface="+mn-ea"/>
                          <a:cs typeface="+mn-cs"/>
                        </a:rPr>
                        <a:t>Test Details</a:t>
                      </a:r>
                    </a:p>
                  </a:txBody>
                  <a:tcPr/>
                </a:tc>
                <a:tc>
                  <a:txBody>
                    <a:bodyPr/>
                    <a:lstStyle/>
                    <a:p>
                      <a:r>
                        <a:rPr lang="en-US" sz="1800" b="1" kern="1200" dirty="0">
                          <a:solidFill>
                            <a:schemeClr val="tx1"/>
                          </a:solidFill>
                          <a:latin typeface="+mn-lt"/>
                          <a:ea typeface="+mn-ea"/>
                          <a:cs typeface="+mn-cs"/>
                        </a:rPr>
                        <a:t>Outcome</a:t>
                      </a:r>
                    </a:p>
                  </a:txBody>
                  <a:tcPr/>
                </a:tc>
                <a:extLst>
                  <a:ext uri="{0D108BD9-81ED-4DB2-BD59-A6C34878D82A}">
                    <a16:rowId xmlns:a16="http://schemas.microsoft.com/office/drawing/2014/main" val="2294360615"/>
                  </a:ext>
                </a:extLst>
              </a:tr>
              <a:tr h="284062">
                <a:tc>
                  <a:txBody>
                    <a:bodyPr/>
                    <a:lstStyle/>
                    <a:p>
                      <a:r>
                        <a:rPr lang="en-US" sz="1600" b="1" kern="1200" dirty="0">
                          <a:solidFill>
                            <a:schemeClr val="tx1"/>
                          </a:solidFill>
                        </a:rPr>
                        <a:t>Google Ads </a:t>
                      </a:r>
                      <a:endParaRPr lang="en-US" sz="1600" b="1" kern="1200" dirty="0">
                        <a:solidFill>
                          <a:schemeClr val="tx1"/>
                        </a:solidFill>
                        <a:latin typeface="+mn-lt"/>
                        <a:ea typeface="+mn-ea"/>
                        <a:cs typeface="+mn-cs"/>
                      </a:endParaRPr>
                    </a:p>
                  </a:txBody>
                  <a:tcPr/>
                </a:tc>
                <a:tc>
                  <a:txBody>
                    <a:bodyPr/>
                    <a:lstStyle/>
                    <a:p>
                      <a:r>
                        <a:rPr lang="en-US" sz="1600" b="0" i="0" u="none" strike="noStrike" kern="1200" baseline="0" dirty="0">
                          <a:solidFill>
                            <a:schemeClr val="tx1"/>
                          </a:solidFill>
                          <a:latin typeface="+mn-lt"/>
                          <a:ea typeface="+mn-ea"/>
                          <a:cs typeface="+mn-cs"/>
                        </a:rPr>
                        <a:t>Two different headlines ("Find Your</a:t>
                      </a:r>
                    </a:p>
                    <a:p>
                      <a:r>
                        <a:rPr lang="en-US" sz="1600" b="0" i="0" u="none" strike="noStrike" kern="1200" baseline="0" dirty="0">
                          <a:solidFill>
                            <a:schemeClr val="tx1"/>
                          </a:solidFill>
                          <a:latin typeface="+mn-lt"/>
                          <a:ea typeface="+mn-ea"/>
                          <a:cs typeface="+mn-cs"/>
                        </a:rPr>
                        <a:t>Next Great Read" vs. "Discover</a:t>
                      </a:r>
                    </a:p>
                    <a:p>
                      <a:r>
                        <a:rPr lang="en-US" sz="1600" b="0" i="0" u="none" strike="noStrike" kern="1200" baseline="0" dirty="0">
                          <a:solidFill>
                            <a:schemeClr val="tx1"/>
                          </a:solidFill>
                          <a:latin typeface="+mn-lt"/>
                          <a:ea typeface="+mn-ea"/>
                          <a:cs typeface="+mn-cs"/>
                        </a:rPr>
                        <a:t>Bestsellers")</a:t>
                      </a:r>
                    </a:p>
                  </a:txBody>
                  <a:tcPr/>
                </a:tc>
                <a:tc>
                  <a:txBody>
                    <a:bodyPr/>
                    <a:lstStyle/>
                    <a:p>
                      <a:r>
                        <a:rPr lang="en-US" sz="1600" b="0" i="0" u="none" strike="noStrike" kern="1200" baseline="0" dirty="0">
                          <a:solidFill>
                            <a:schemeClr val="tx1"/>
                          </a:solidFill>
                          <a:latin typeface="+mn-lt"/>
                          <a:ea typeface="+mn-ea"/>
                          <a:cs typeface="+mn-cs"/>
                        </a:rPr>
                        <a:t>Measure which headline drives</a:t>
                      </a:r>
                    </a:p>
                    <a:p>
                      <a:r>
                        <a:rPr lang="en-US" sz="1600" b="0" i="0" u="none" strike="noStrike" kern="1200" baseline="0" dirty="0">
                          <a:solidFill>
                            <a:schemeClr val="tx1"/>
                          </a:solidFill>
                          <a:latin typeface="+mn-lt"/>
                          <a:ea typeface="+mn-ea"/>
                          <a:cs typeface="+mn-cs"/>
                        </a:rPr>
                        <a:t>more clicks and conversions</a:t>
                      </a:r>
                    </a:p>
                  </a:txBody>
                  <a:tcPr/>
                </a:tc>
                <a:extLst>
                  <a:ext uri="{0D108BD9-81ED-4DB2-BD59-A6C34878D82A}">
                    <a16:rowId xmlns:a16="http://schemas.microsoft.com/office/drawing/2014/main" val="174253522"/>
                  </a:ext>
                </a:extLst>
              </a:tr>
              <a:tr h="284062">
                <a:tc>
                  <a:txBody>
                    <a:bodyPr/>
                    <a:lstStyle/>
                    <a:p>
                      <a:r>
                        <a:rPr lang="lv-LV" sz="1600" b="1" kern="1200" dirty="0">
                          <a:solidFill>
                            <a:schemeClr val="tx1"/>
                          </a:solidFill>
                        </a:rPr>
                        <a:t>Facebook Ads</a:t>
                      </a:r>
                      <a:endParaRPr lang="en-US" sz="1600" b="1"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Static image vs. video ad</a:t>
                      </a:r>
                    </a:p>
                  </a:txBody>
                  <a:tcPr/>
                </a:tc>
                <a:tc>
                  <a:txBody>
                    <a:bodyPr/>
                    <a:lstStyle/>
                    <a:p>
                      <a:r>
                        <a:rPr lang="en-US" sz="1600" b="0" i="0" u="none" strike="noStrike" kern="1200" baseline="0" dirty="0">
                          <a:solidFill>
                            <a:schemeClr val="tx1"/>
                          </a:solidFill>
                          <a:latin typeface="+mn-lt"/>
                          <a:ea typeface="+mn-ea"/>
                          <a:cs typeface="+mn-cs"/>
                        </a:rPr>
                        <a:t>Determine which format generates</a:t>
                      </a:r>
                      <a:r>
                        <a:rPr lang="lv-LV" sz="1600" b="0" i="0" u="none" strike="noStrike" kern="1200" baseline="0" dirty="0">
                          <a:solidFill>
                            <a:schemeClr val="tx1"/>
                          </a:solidFill>
                          <a:latin typeface="+mn-lt"/>
                          <a:ea typeface="+mn-ea"/>
                          <a:cs typeface="+mn-cs"/>
                        </a:rPr>
                        <a:t> </a:t>
                      </a:r>
                      <a:r>
                        <a:rPr lang="en-US" sz="1600" b="0" i="0" u="none" strike="noStrike" kern="1200" baseline="0" dirty="0">
                          <a:solidFill>
                            <a:schemeClr val="tx1"/>
                          </a:solidFill>
                          <a:latin typeface="+mn-lt"/>
                          <a:ea typeface="+mn-ea"/>
                          <a:cs typeface="+mn-cs"/>
                        </a:rPr>
                        <a:t>higher engagement</a:t>
                      </a:r>
                    </a:p>
                  </a:txBody>
                  <a:tcPr/>
                </a:tc>
                <a:extLst>
                  <a:ext uri="{0D108BD9-81ED-4DB2-BD59-A6C34878D82A}">
                    <a16:rowId xmlns:a16="http://schemas.microsoft.com/office/drawing/2014/main" val="1183664919"/>
                  </a:ext>
                </a:extLst>
              </a:tr>
              <a:tr h="284062">
                <a:tc>
                  <a:txBody>
                    <a:bodyPr/>
                    <a:lstStyle/>
                    <a:p>
                      <a:pPr algn="l"/>
                      <a:r>
                        <a:rPr lang="en-US" sz="1600" b="1" kern="1200" dirty="0">
                          <a:solidFill>
                            <a:schemeClr val="tx1"/>
                          </a:solidFill>
                        </a:rPr>
                        <a:t>Instagram</a:t>
                      </a:r>
                    </a:p>
                    <a:p>
                      <a:pPr algn="l"/>
                      <a:r>
                        <a:rPr lang="en-US" sz="1600" b="1" kern="1200" dirty="0">
                          <a:solidFill>
                            <a:schemeClr val="tx1"/>
                          </a:solidFill>
                        </a:rPr>
                        <a:t>Ads</a:t>
                      </a:r>
                      <a:endParaRPr lang="en-US" sz="1600" b="1" kern="1200" dirty="0">
                        <a:solidFill>
                          <a:schemeClr val="tx1"/>
                        </a:solidFill>
                        <a:latin typeface="+mn-lt"/>
                        <a:ea typeface="+mn-ea"/>
                        <a:cs typeface="+mn-cs"/>
                      </a:endParaRPr>
                    </a:p>
                  </a:txBody>
                  <a:tcPr/>
                </a:tc>
                <a:tc>
                  <a:txBody>
                    <a:bodyPr/>
                    <a:lstStyle/>
                    <a:p>
                      <a:r>
                        <a:rPr lang="en-US" sz="1600" b="0" i="0" u="none" strike="noStrike" kern="1200" baseline="0" dirty="0">
                          <a:solidFill>
                            <a:schemeClr val="tx1"/>
                          </a:solidFill>
                          <a:latin typeface="+mn-lt"/>
                          <a:ea typeface="+mn-ea"/>
                          <a:cs typeface="+mn-cs"/>
                        </a:rPr>
                        <a:t>Different CTAs ("Shop Now" vs. "Start</a:t>
                      </a:r>
                      <a:r>
                        <a:rPr lang="lv-LV" sz="1600" b="0" i="0" u="none" strike="noStrike" kern="1200" baseline="0" dirty="0">
                          <a:solidFill>
                            <a:schemeClr val="tx1"/>
                          </a:solidFill>
                          <a:latin typeface="+mn-lt"/>
                          <a:ea typeface="+mn-ea"/>
                          <a:cs typeface="+mn-cs"/>
                        </a:rPr>
                        <a:t> </a:t>
                      </a:r>
                      <a:r>
                        <a:rPr lang="en-US" sz="1600" b="0" i="0" u="none" strike="noStrike" kern="1200" baseline="0" dirty="0">
                          <a:solidFill>
                            <a:schemeClr val="tx1"/>
                          </a:solidFill>
                          <a:latin typeface="+mn-lt"/>
                          <a:ea typeface="+mn-ea"/>
                          <a:cs typeface="+mn-cs"/>
                        </a:rPr>
                        <a:t>Reading Today")</a:t>
                      </a:r>
                    </a:p>
                  </a:txBody>
                  <a:tcPr/>
                </a:tc>
                <a:tc>
                  <a:txBody>
                    <a:bodyPr/>
                    <a:lstStyle/>
                    <a:p>
                      <a:r>
                        <a:rPr lang="en-US" sz="1600" b="0" i="0" u="none" strike="noStrike" kern="1200" baseline="0" dirty="0">
                          <a:solidFill>
                            <a:schemeClr val="tx1"/>
                          </a:solidFill>
                          <a:latin typeface="+mn-lt"/>
                          <a:ea typeface="+mn-ea"/>
                          <a:cs typeface="+mn-cs"/>
                        </a:rPr>
                        <a:t>Identify which CTA leads to more</a:t>
                      </a:r>
                    </a:p>
                    <a:p>
                      <a:r>
                        <a:rPr lang="en-US" sz="1600" b="0" i="0" u="none" strike="noStrike" kern="1200" baseline="0" dirty="0">
                          <a:solidFill>
                            <a:schemeClr val="tx1"/>
                          </a:solidFill>
                          <a:latin typeface="+mn-lt"/>
                          <a:ea typeface="+mn-ea"/>
                          <a:cs typeface="+mn-cs"/>
                        </a:rPr>
                        <a:t>conversions</a:t>
                      </a:r>
                    </a:p>
                  </a:txBody>
                  <a:tcPr/>
                </a:tc>
                <a:extLst>
                  <a:ext uri="{0D108BD9-81ED-4DB2-BD59-A6C34878D82A}">
                    <a16:rowId xmlns:a16="http://schemas.microsoft.com/office/drawing/2014/main" val="655246763"/>
                  </a:ext>
                </a:extLst>
              </a:tr>
              <a:tr h="2840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rPr>
                        <a:t>LinkedIn</a:t>
                      </a:r>
                      <a:r>
                        <a:rPr lang="lv-LV" sz="1600" b="1" kern="1200" dirty="0">
                          <a:solidFill>
                            <a:schemeClr val="tx1"/>
                          </a:solidFill>
                        </a:rPr>
                        <a:t> Ads</a:t>
                      </a:r>
                      <a:endParaRPr lang="en-US" sz="1600" b="1" kern="1200" dirty="0">
                        <a:solidFill>
                          <a:schemeClr val="tx1"/>
                        </a:solidFill>
                        <a:latin typeface="+mn-lt"/>
                        <a:ea typeface="+mn-ea"/>
                        <a:cs typeface="+mn-cs"/>
                      </a:endParaRPr>
                    </a:p>
                  </a:txBody>
                  <a:tcPr/>
                </a:tc>
                <a:tc>
                  <a:txBody>
                    <a:bodyPr/>
                    <a:lstStyle/>
                    <a:p>
                      <a:pPr algn="l"/>
                      <a:r>
                        <a:rPr lang="en-US" sz="1600" b="0" i="0" u="none" strike="noStrike" kern="1200" baseline="0" dirty="0">
                          <a:solidFill>
                            <a:schemeClr val="tx1"/>
                          </a:solidFill>
                          <a:latin typeface="+mn-lt"/>
                          <a:ea typeface="+mn-ea"/>
                          <a:cs typeface="+mn-cs"/>
                        </a:rPr>
                        <a:t>Infographic vs. product image</a:t>
                      </a:r>
                    </a:p>
                  </a:txBody>
                  <a:tcPr/>
                </a:tc>
                <a:tc>
                  <a:txBody>
                    <a:bodyPr/>
                    <a:lstStyle/>
                    <a:p>
                      <a:r>
                        <a:rPr lang="en-US" sz="1600" b="0" i="0" u="none" strike="noStrike" kern="1200" baseline="0" dirty="0">
                          <a:solidFill>
                            <a:schemeClr val="tx1"/>
                          </a:solidFill>
                          <a:latin typeface="+mn-lt"/>
                          <a:ea typeface="+mn-ea"/>
                          <a:cs typeface="+mn-cs"/>
                        </a:rPr>
                        <a:t>Assess which visual type resonates</a:t>
                      </a:r>
                    </a:p>
                    <a:p>
                      <a:r>
                        <a:rPr lang="en-US" sz="1600" b="0" i="0" u="none" strike="noStrike" kern="1200" baseline="0" dirty="0">
                          <a:solidFill>
                            <a:schemeClr val="tx1"/>
                          </a:solidFill>
                          <a:latin typeface="+mn-lt"/>
                          <a:ea typeface="+mn-ea"/>
                          <a:cs typeface="+mn-cs"/>
                        </a:rPr>
                        <a:t>more with the audience</a:t>
                      </a:r>
                    </a:p>
                  </a:txBody>
                  <a:tcPr/>
                </a:tc>
                <a:extLst>
                  <a:ext uri="{0D108BD9-81ED-4DB2-BD59-A6C34878D82A}">
                    <a16:rowId xmlns:a16="http://schemas.microsoft.com/office/drawing/2014/main" val="269160304"/>
                  </a:ext>
                </a:extLst>
              </a:tr>
            </a:tbl>
          </a:graphicData>
        </a:graphic>
      </p:graphicFrame>
    </p:spTree>
    <p:extLst>
      <p:ext uri="{BB962C8B-B14F-4D97-AF65-F5344CB8AC3E}">
        <p14:creationId xmlns:p14="http://schemas.microsoft.com/office/powerpoint/2010/main" val="1693088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dirty="0"/>
              <a:t>Social Media Marketing</a:t>
            </a:r>
            <a:endParaRPr lang="en-ZA" dirty="0"/>
          </a:p>
        </p:txBody>
      </p:sp>
      <p:sp>
        <p:nvSpPr>
          <p:cNvPr id="4" name="Text Placeholder 3">
            <a:extLst>
              <a:ext uri="{FF2B5EF4-FFF2-40B4-BE49-F238E27FC236}">
                <a16:creationId xmlns:a16="http://schemas.microsoft.com/office/drawing/2014/main" id="{B564D946-03AA-EF86-7D63-8C6521C30FB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46870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169A37-6FE8-B03D-C6B9-F950C8197D80}"/>
              </a:ext>
            </a:extLst>
          </p:cNvPr>
          <p:cNvSpPr>
            <a:spLocks noGrp="1"/>
          </p:cNvSpPr>
          <p:nvPr>
            <p:ph type="sldNum" sz="quarter" idx="12"/>
          </p:nvPr>
        </p:nvSpPr>
        <p:spPr/>
        <p:txBody>
          <a:bodyPr/>
          <a:lstStyle/>
          <a:p>
            <a:fld id="{B5CEABB6-07DC-46E8-9B57-56EC44A396E5}" type="slidenum">
              <a:rPr lang="en-US" smtClean="0"/>
              <a:pPr/>
              <a:t>24</a:t>
            </a:fld>
            <a:endParaRPr lang="en-US" dirty="0"/>
          </a:p>
        </p:txBody>
      </p:sp>
      <p:sp>
        <p:nvSpPr>
          <p:cNvPr id="6" name="Title 1">
            <a:extLst>
              <a:ext uri="{FF2B5EF4-FFF2-40B4-BE49-F238E27FC236}">
                <a16:creationId xmlns:a16="http://schemas.microsoft.com/office/drawing/2014/main" id="{48536AA4-1902-4378-0822-BF2B92C20E52}"/>
              </a:ext>
            </a:extLst>
          </p:cNvPr>
          <p:cNvSpPr txBox="1">
            <a:spLocks/>
          </p:cNvSpPr>
          <p:nvPr/>
        </p:nvSpPr>
        <p:spPr>
          <a:xfrm>
            <a:off x="893064" y="438278"/>
            <a:ext cx="10405174" cy="13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lv-LV" sz="4000" dirty="0"/>
              <a:t>Platform Selection</a:t>
            </a:r>
            <a:endParaRPr lang="en-US" sz="4000" dirty="0"/>
          </a:p>
        </p:txBody>
      </p:sp>
      <p:sp>
        <p:nvSpPr>
          <p:cNvPr id="7" name="Text Placeholder 2">
            <a:extLst>
              <a:ext uri="{FF2B5EF4-FFF2-40B4-BE49-F238E27FC236}">
                <a16:creationId xmlns:a16="http://schemas.microsoft.com/office/drawing/2014/main" id="{59DC8C61-A599-9856-C616-2D119E5FD711}"/>
              </a:ext>
            </a:extLst>
          </p:cNvPr>
          <p:cNvSpPr txBox="1">
            <a:spLocks/>
          </p:cNvSpPr>
          <p:nvPr/>
        </p:nvSpPr>
        <p:spPr>
          <a:xfrm>
            <a:off x="911352" y="2116581"/>
            <a:ext cx="10405174" cy="23334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fontAlgn="base">
              <a:buFont typeface="Arial" panose="020B0604020202020204" pitchFamily="34" charset="0"/>
              <a:buChar char="•"/>
            </a:pPr>
            <a:r>
              <a:rPr lang="lv-LV" sz="1900" b="1" dirty="0"/>
              <a:t>Facebook: </a:t>
            </a:r>
            <a:r>
              <a:rPr lang="lv-LV" sz="1900" dirty="0"/>
              <a:t>Broad audience, great for sharing promos, and engaging with a community.</a:t>
            </a:r>
            <a:r>
              <a:rPr lang="en-US" sz="1900" dirty="0"/>
              <a:t>​</a:t>
            </a:r>
          </a:p>
          <a:p>
            <a:pPr algn="l" rtl="0" fontAlgn="base">
              <a:buFont typeface="Arial" panose="020B0604020202020204" pitchFamily="34" charset="0"/>
              <a:buChar char="•"/>
            </a:pPr>
            <a:r>
              <a:rPr lang="lv-LV" sz="1900" b="1" dirty="0"/>
              <a:t>Instagram: </a:t>
            </a:r>
            <a:r>
              <a:rPr lang="lv-LV" sz="1900" dirty="0"/>
              <a:t>Visual platform ideal for books, reading spaces, and user-generated content.</a:t>
            </a:r>
            <a:r>
              <a:rPr lang="en-US" sz="1900" dirty="0"/>
              <a:t>​</a:t>
            </a:r>
          </a:p>
          <a:p>
            <a:pPr algn="l" rtl="0" fontAlgn="base">
              <a:buFont typeface="Arial" panose="020B0604020202020204" pitchFamily="34" charset="0"/>
              <a:buChar char="•"/>
            </a:pPr>
            <a:r>
              <a:rPr lang="lv-LV" sz="1900" b="1" dirty="0"/>
              <a:t>Twitter: </a:t>
            </a:r>
            <a:r>
              <a:rPr lang="lv-LV" sz="1900" dirty="0"/>
              <a:t>Useful for quick updates and participating in trending topics.</a:t>
            </a:r>
            <a:r>
              <a:rPr lang="en-US" sz="1900" dirty="0"/>
              <a:t>​</a:t>
            </a:r>
          </a:p>
          <a:p>
            <a:pPr algn="l" rtl="0" fontAlgn="base">
              <a:buFont typeface="Arial" panose="020B0604020202020204" pitchFamily="34" charset="0"/>
              <a:buChar char="•"/>
            </a:pPr>
            <a:r>
              <a:rPr lang="lv-LV" sz="1900" b="1" dirty="0"/>
              <a:t>Reddit: </a:t>
            </a:r>
            <a:r>
              <a:rPr lang="lv-LV" sz="1900" dirty="0"/>
              <a:t>Communities for active book lovers where users can discuss literature freely.</a:t>
            </a:r>
            <a:r>
              <a:rPr lang="en-US" sz="1900" dirty="0"/>
              <a:t>​</a:t>
            </a:r>
          </a:p>
          <a:p>
            <a:pPr algn="l" rtl="0" fontAlgn="base">
              <a:buFont typeface="Arial" panose="020B0604020202020204" pitchFamily="34" charset="0"/>
              <a:buChar char="•"/>
            </a:pPr>
            <a:r>
              <a:rPr lang="lv-LV" sz="1900" b="1" dirty="0"/>
              <a:t>YouTube: </a:t>
            </a:r>
            <a:r>
              <a:rPr lang="lv-LV" sz="1900" dirty="0"/>
              <a:t>Perfect for book reviews, author interviews, and unboxing videos.</a:t>
            </a:r>
            <a:r>
              <a:rPr lang="en-US" sz="1900" dirty="0"/>
              <a:t>​</a:t>
            </a:r>
          </a:p>
          <a:p>
            <a:pPr marL="0" indent="0" algn="l" rtl="0" fontAlgn="base">
              <a:buNone/>
            </a:pPr>
            <a:endParaRPr lang="lv-LV" sz="1900" dirty="0"/>
          </a:p>
        </p:txBody>
      </p:sp>
      <p:pic>
        <p:nvPicPr>
          <p:cNvPr id="3074" name="Picture 2" descr="Facebook - Microsoft Apps">
            <a:extLst>
              <a:ext uri="{FF2B5EF4-FFF2-40B4-BE49-F238E27FC236}">
                <a16:creationId xmlns:a16="http://schemas.microsoft.com/office/drawing/2014/main" id="{F7771844-ACDC-95C8-02C9-A9A3BCA4F3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952" y="4578809"/>
            <a:ext cx="1796542" cy="17965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stagram — Википедия">
            <a:extLst>
              <a:ext uri="{FF2B5EF4-FFF2-40B4-BE49-F238E27FC236}">
                <a16:creationId xmlns:a16="http://schemas.microsoft.com/office/drawing/2014/main" id="{6969C736-3873-CCC7-26EB-D22400D66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6235" y="4437664"/>
            <a:ext cx="2078831" cy="207883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ddit (@Reddit) / X">
            <a:extLst>
              <a:ext uri="{FF2B5EF4-FFF2-40B4-BE49-F238E27FC236}">
                <a16:creationId xmlns:a16="http://schemas.microsoft.com/office/drawing/2014/main" id="{71F0D35C-93D3-0517-A7CB-E22D0891F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7788" y="4450080"/>
            <a:ext cx="1885284" cy="1885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218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DF417-5DDD-C720-B512-22F155C105B2}"/>
              </a:ext>
            </a:extLst>
          </p:cNvPr>
          <p:cNvSpPr>
            <a:spLocks noGrp="1"/>
          </p:cNvSpPr>
          <p:nvPr>
            <p:ph type="title"/>
          </p:nvPr>
        </p:nvSpPr>
        <p:spPr>
          <a:xfrm>
            <a:off x="1463040" y="390144"/>
            <a:ext cx="9558528" cy="859536"/>
          </a:xfrm>
        </p:spPr>
        <p:txBody>
          <a:bodyPr/>
          <a:lstStyle/>
          <a:p>
            <a:r>
              <a:rPr lang="lv-LV" dirty="0"/>
              <a:t>Content Calendar (</a:t>
            </a:r>
            <a:r>
              <a:rPr lang="lv-LV" i="1" dirty="0"/>
              <a:t>example</a:t>
            </a:r>
            <a:r>
              <a:rPr lang="lv-LV" dirty="0"/>
              <a:t>)​</a:t>
            </a:r>
            <a:endParaRPr lang="en-US" dirty="0"/>
          </a:p>
        </p:txBody>
      </p:sp>
      <p:graphicFrame>
        <p:nvGraphicFramePr>
          <p:cNvPr id="10" name="Table 9">
            <a:extLst>
              <a:ext uri="{FF2B5EF4-FFF2-40B4-BE49-F238E27FC236}">
                <a16:creationId xmlns:a16="http://schemas.microsoft.com/office/drawing/2014/main" id="{2666CEEE-0BF2-FDAE-92ED-398F5845FBA6}"/>
              </a:ext>
            </a:extLst>
          </p:cNvPr>
          <p:cNvGraphicFramePr>
            <a:graphicFrameLocks noGrp="1"/>
          </p:cNvGraphicFramePr>
          <p:nvPr>
            <p:extLst>
              <p:ext uri="{D42A27DB-BD31-4B8C-83A1-F6EECF244321}">
                <p14:modId xmlns:p14="http://schemas.microsoft.com/office/powerpoint/2010/main" val="1680690563"/>
              </p:ext>
            </p:extLst>
          </p:nvPr>
        </p:nvGraphicFramePr>
        <p:xfrm>
          <a:off x="469391" y="1615440"/>
          <a:ext cx="11253218" cy="4266504"/>
        </p:xfrm>
        <a:graphic>
          <a:graphicData uri="http://schemas.openxmlformats.org/drawingml/2006/table">
            <a:tbl>
              <a:tblPr firstRow="1" bandRow="1">
                <a:tableStyleId>{D27102A9-8310-4765-A935-A1911B00CA55}</a:tableStyleId>
              </a:tblPr>
              <a:tblGrid>
                <a:gridCol w="1881842">
                  <a:extLst>
                    <a:ext uri="{9D8B030D-6E8A-4147-A177-3AD203B41FA5}">
                      <a16:colId xmlns:a16="http://schemas.microsoft.com/office/drawing/2014/main" val="3701935529"/>
                    </a:ext>
                  </a:extLst>
                </a:gridCol>
                <a:gridCol w="1611167">
                  <a:extLst>
                    <a:ext uri="{9D8B030D-6E8A-4147-A177-3AD203B41FA5}">
                      <a16:colId xmlns:a16="http://schemas.microsoft.com/office/drawing/2014/main" val="4093341725"/>
                    </a:ext>
                  </a:extLst>
                </a:gridCol>
                <a:gridCol w="7760209">
                  <a:extLst>
                    <a:ext uri="{9D8B030D-6E8A-4147-A177-3AD203B41FA5}">
                      <a16:colId xmlns:a16="http://schemas.microsoft.com/office/drawing/2014/main" val="3859629004"/>
                    </a:ext>
                  </a:extLst>
                </a:gridCol>
              </a:tblGrid>
              <a:tr h="529994">
                <a:tc>
                  <a:txBody>
                    <a:bodyPr/>
                    <a:lstStyle/>
                    <a:p>
                      <a:r>
                        <a:rPr lang="lv-LV" b="1" dirty="0"/>
                        <a:t>Day</a:t>
                      </a:r>
                      <a:endParaRPr lang="en-US" b="1" dirty="0"/>
                    </a:p>
                  </a:txBody>
                  <a:tcPr/>
                </a:tc>
                <a:tc>
                  <a:txBody>
                    <a:bodyPr/>
                    <a:lstStyle/>
                    <a:p>
                      <a:r>
                        <a:rPr lang="lv-LV" b="1" dirty="0"/>
                        <a:t>Platform</a:t>
                      </a:r>
                      <a:endParaRPr lang="en-US" b="1" dirty="0"/>
                    </a:p>
                  </a:txBody>
                  <a:tcPr/>
                </a:tc>
                <a:tc>
                  <a:txBody>
                    <a:bodyPr/>
                    <a:lstStyle/>
                    <a:p>
                      <a:r>
                        <a:rPr lang="lv-LV" b="1" dirty="0"/>
                        <a:t>Content</a:t>
                      </a:r>
                      <a:endParaRPr lang="en-US" b="1" dirty="0"/>
                    </a:p>
                  </a:txBody>
                  <a:tcPr/>
                </a:tc>
                <a:extLst>
                  <a:ext uri="{0D108BD9-81ED-4DB2-BD59-A6C34878D82A}">
                    <a16:rowId xmlns:a16="http://schemas.microsoft.com/office/drawing/2014/main" val="3351886303"/>
                  </a:ext>
                </a:extLst>
              </a:tr>
              <a:tr h="1164356">
                <a:tc rowSpan="4">
                  <a:txBody>
                    <a:bodyPr/>
                    <a:lstStyle/>
                    <a:p>
                      <a:r>
                        <a:rPr lang="lv-LV" b="1" dirty="0"/>
                        <a:t>Monday</a:t>
                      </a:r>
                      <a:endParaRPr lang="en-US" b="1" dirty="0"/>
                    </a:p>
                  </a:txBody>
                  <a:tcPr/>
                </a:tc>
                <a:tc>
                  <a:txBody>
                    <a:bodyPr/>
                    <a:lstStyle/>
                    <a:p>
                      <a:r>
                        <a:rPr lang="lv-LV" dirty="0"/>
                        <a:t>Instagram</a:t>
                      </a:r>
                      <a:endParaRPr lang="en-US" dirty="0"/>
                    </a:p>
                  </a:txBody>
                  <a:tcPr/>
                </a:tc>
                <a:tc>
                  <a:txBody>
                    <a:bodyPr/>
                    <a:lstStyle/>
                    <a:p>
                      <a:r>
                        <a:rPr lang="en-US" sz="1600" b="1" i="0" u="none" strike="noStrike" kern="1200" baseline="0" dirty="0">
                          <a:solidFill>
                            <a:schemeClr val="tx1"/>
                          </a:solidFill>
                          <a:latin typeface="+mn-lt"/>
                          <a:ea typeface="+mn-ea"/>
                          <a:cs typeface="+mn-cs"/>
                        </a:rPr>
                        <a:t>Post</a:t>
                      </a:r>
                      <a:r>
                        <a:rPr lang="en-US" sz="1600" b="0" i="0" u="none" strike="noStrike" kern="1200" baseline="0" dirty="0">
                          <a:solidFill>
                            <a:schemeClr val="tx1"/>
                          </a:solidFill>
                          <a:latin typeface="+mn-lt"/>
                          <a:ea typeface="+mn-ea"/>
                          <a:cs typeface="+mn-cs"/>
                        </a:rPr>
                        <a:t>: Aesthetic photo of a book stack with a caption about starting the week with new reads. </a:t>
                      </a:r>
                    </a:p>
                    <a:p>
                      <a:r>
                        <a:rPr lang="en-US" sz="1600" b="1" i="0" u="none" strike="noStrike" kern="1200" baseline="0" dirty="0">
                          <a:solidFill>
                            <a:schemeClr val="tx1"/>
                          </a:solidFill>
                          <a:latin typeface="+mn-lt"/>
                          <a:ea typeface="+mn-ea"/>
                          <a:cs typeface="+mn-cs"/>
                        </a:rPr>
                        <a:t>Stories</a:t>
                      </a:r>
                      <a:r>
                        <a:rPr lang="en-US" sz="1600" b="0" i="0" u="none" strike="noStrike" kern="1200" baseline="0" dirty="0">
                          <a:solidFill>
                            <a:schemeClr val="tx1"/>
                          </a:solidFill>
                          <a:latin typeface="+mn-lt"/>
                          <a:ea typeface="+mn-ea"/>
                          <a:cs typeface="+mn-cs"/>
                        </a:rPr>
                        <a:t>: Quick poll asking followers what genre they're reading this week.</a:t>
                      </a:r>
                    </a:p>
                  </a:txBody>
                  <a:tcPr/>
                </a:tc>
                <a:extLst>
                  <a:ext uri="{0D108BD9-81ED-4DB2-BD59-A6C34878D82A}">
                    <a16:rowId xmlns:a16="http://schemas.microsoft.com/office/drawing/2014/main" val="2172198652"/>
                  </a:ext>
                </a:extLst>
              </a:tr>
              <a:tr h="322730">
                <a:tc vMerge="1">
                  <a:txBody>
                    <a:bodyPr/>
                    <a:lstStyle/>
                    <a:p>
                      <a:endParaRPr lang="en-US" dirty="0"/>
                    </a:p>
                  </a:txBody>
                  <a:tcPr/>
                </a:tc>
                <a:tc>
                  <a:txBody>
                    <a:bodyPr/>
                    <a:lstStyle/>
                    <a:p>
                      <a:r>
                        <a:rPr lang="lv-LV" dirty="0"/>
                        <a:t>Facebook</a:t>
                      </a:r>
                      <a:endParaRPr lang="en-US" dirty="0"/>
                    </a:p>
                  </a:txBody>
                  <a:tcPr/>
                </a:tc>
                <a:tc>
                  <a:txBody>
                    <a:bodyPr/>
                    <a:lstStyle/>
                    <a:p>
                      <a:r>
                        <a:rPr lang="en-US" sz="1600" b="1" i="0" u="none" strike="noStrike" kern="1200" baseline="0" dirty="0">
                          <a:solidFill>
                            <a:schemeClr val="tx1"/>
                          </a:solidFill>
                          <a:latin typeface="+mn-lt"/>
                          <a:ea typeface="+mn-ea"/>
                          <a:cs typeface="+mn-cs"/>
                        </a:rPr>
                        <a:t>Post</a:t>
                      </a:r>
                      <a:r>
                        <a:rPr lang="en-US" sz="1600" b="0" i="0" u="none" strike="noStrike" kern="1200" baseline="0" dirty="0">
                          <a:solidFill>
                            <a:schemeClr val="tx1"/>
                          </a:solidFill>
                          <a:latin typeface="+mn-lt"/>
                          <a:ea typeface="+mn-ea"/>
                          <a:cs typeface="+mn-cs"/>
                        </a:rPr>
                        <a:t>: “Book of the Week” announcement with a detailed review and link to purchase. </a:t>
                      </a:r>
                    </a:p>
                    <a:p>
                      <a:r>
                        <a:rPr lang="en-US" sz="1600" b="1" i="0" u="none" strike="noStrike" kern="1200" baseline="0" dirty="0">
                          <a:solidFill>
                            <a:schemeClr val="tx1"/>
                          </a:solidFill>
                          <a:latin typeface="+mn-lt"/>
                          <a:ea typeface="+mn-ea"/>
                          <a:cs typeface="+mn-cs"/>
                        </a:rPr>
                        <a:t>Live Video</a:t>
                      </a:r>
                      <a:r>
                        <a:rPr lang="en-US" sz="1600" b="0" i="0" u="none" strike="noStrike" kern="1200" baseline="0" dirty="0">
                          <a:solidFill>
                            <a:schemeClr val="tx1"/>
                          </a:solidFill>
                          <a:latin typeface="+mn-lt"/>
                          <a:ea typeface="+mn-ea"/>
                          <a:cs typeface="+mn-cs"/>
                        </a:rPr>
                        <a:t>: Brief introduction to the book and why it’s the pick of the week. </a:t>
                      </a:r>
                    </a:p>
                  </a:txBody>
                  <a:tcPr/>
                </a:tc>
                <a:extLst>
                  <a:ext uri="{0D108BD9-81ED-4DB2-BD59-A6C34878D82A}">
                    <a16:rowId xmlns:a16="http://schemas.microsoft.com/office/drawing/2014/main" val="3915108236"/>
                  </a:ext>
                </a:extLst>
              </a:tr>
              <a:tr h="529994">
                <a:tc vMerge="1">
                  <a:txBody>
                    <a:bodyPr/>
                    <a:lstStyle/>
                    <a:p>
                      <a:endParaRPr lang="en-US" dirty="0"/>
                    </a:p>
                  </a:txBody>
                  <a:tcPr/>
                </a:tc>
                <a:tc>
                  <a:txBody>
                    <a:bodyPr/>
                    <a:lstStyle/>
                    <a:p>
                      <a:r>
                        <a:rPr lang="lv-LV" dirty="0"/>
                        <a:t>YouTube</a:t>
                      </a:r>
                      <a:endParaRPr lang="en-US" dirty="0"/>
                    </a:p>
                  </a:txBody>
                  <a:tcPr/>
                </a:tc>
                <a:tc>
                  <a:txBody>
                    <a:bodyPr/>
                    <a:lstStyle/>
                    <a:p>
                      <a:r>
                        <a:rPr lang="en-US" sz="1600" b="1" i="0" u="none" strike="noStrike" kern="1200" baseline="0" dirty="0">
                          <a:solidFill>
                            <a:schemeClr val="tx1"/>
                          </a:solidFill>
                          <a:latin typeface="+mn-lt"/>
                          <a:ea typeface="+mn-ea"/>
                          <a:cs typeface="+mn-cs"/>
                        </a:rPr>
                        <a:t>Video</a:t>
                      </a:r>
                      <a:r>
                        <a:rPr lang="en-US" sz="1800" b="0" i="0" u="none" strike="noStrike" kern="1200" baseline="0" dirty="0">
                          <a:solidFill>
                            <a:schemeClr val="tx1"/>
                          </a:solidFill>
                          <a:latin typeface="+mn-lt"/>
                          <a:ea typeface="+mn-ea"/>
                          <a:cs typeface="+mn-cs"/>
                        </a:rPr>
                        <a:t>: </a:t>
                      </a:r>
                      <a:r>
                        <a:rPr lang="en-US" sz="1600" b="0" i="0" u="none" strike="noStrike" kern="1200" baseline="0" dirty="0">
                          <a:solidFill>
                            <a:schemeClr val="tx1"/>
                          </a:solidFill>
                          <a:latin typeface="+mn-lt"/>
                          <a:ea typeface="+mn-ea"/>
                          <a:cs typeface="+mn-cs"/>
                        </a:rPr>
                        <a:t>Weekly book recommendations (5-7 minutes), focusing on new arrivals. 	</a:t>
                      </a:r>
                    </a:p>
                  </a:txBody>
                  <a:tcPr/>
                </a:tc>
                <a:extLst>
                  <a:ext uri="{0D108BD9-81ED-4DB2-BD59-A6C34878D82A}">
                    <a16:rowId xmlns:a16="http://schemas.microsoft.com/office/drawing/2014/main" val="2154255412"/>
                  </a:ext>
                </a:extLst>
              </a:tr>
              <a:tr h="529994">
                <a:tc vMerge="1">
                  <a:txBody>
                    <a:bodyPr/>
                    <a:lstStyle/>
                    <a:p>
                      <a:endParaRPr lang="en-US" dirty="0"/>
                    </a:p>
                  </a:txBody>
                  <a:tcPr/>
                </a:tc>
                <a:tc>
                  <a:txBody>
                    <a:bodyPr/>
                    <a:lstStyle/>
                    <a:p>
                      <a:r>
                        <a:rPr lang="lv-LV" dirty="0"/>
                        <a:t>Twitter</a:t>
                      </a:r>
                      <a:endParaRPr lang="en-US" dirty="0"/>
                    </a:p>
                  </a:txBody>
                  <a:tcPr/>
                </a:tc>
                <a:tc>
                  <a:txBody>
                    <a:bodyPr/>
                    <a:lstStyle/>
                    <a:p>
                      <a:r>
                        <a:rPr lang="en-US" sz="1600" b="1" i="0" u="none" strike="noStrike" kern="1200" baseline="0" dirty="0">
                          <a:solidFill>
                            <a:schemeClr val="tx1"/>
                          </a:solidFill>
                          <a:latin typeface="+mn-lt"/>
                          <a:ea typeface="+mn-ea"/>
                          <a:cs typeface="+mn-cs"/>
                        </a:rPr>
                        <a:t>Tweet</a:t>
                      </a:r>
                      <a:r>
                        <a:rPr lang="en-US" sz="1600" b="0" i="0" u="none" strike="noStrike" kern="1200" baseline="0" dirty="0">
                          <a:solidFill>
                            <a:schemeClr val="tx1"/>
                          </a:solidFill>
                          <a:latin typeface="+mn-lt"/>
                          <a:ea typeface="+mn-ea"/>
                          <a:cs typeface="+mn-cs"/>
                        </a:rPr>
                        <a:t>: “New week, new reads! Check out our latest arrivals. [link]” </a:t>
                      </a:r>
                    </a:p>
                    <a:p>
                      <a:r>
                        <a:rPr lang="en-US" sz="1600" b="1" i="0" u="none" strike="noStrike" kern="1200" baseline="0" dirty="0">
                          <a:solidFill>
                            <a:schemeClr val="tx1"/>
                          </a:solidFill>
                          <a:latin typeface="+mn-lt"/>
                          <a:ea typeface="+mn-ea"/>
                          <a:cs typeface="+mn-cs"/>
                        </a:rPr>
                        <a:t>Poll</a:t>
                      </a:r>
                      <a:r>
                        <a:rPr lang="en-US" sz="1600" b="0" i="0" u="none" strike="noStrike" kern="1200" baseline="0" dirty="0">
                          <a:solidFill>
                            <a:schemeClr val="tx1"/>
                          </a:solidFill>
                          <a:latin typeface="+mn-lt"/>
                          <a:ea typeface="+mn-ea"/>
                          <a:cs typeface="+mn-cs"/>
                        </a:rPr>
                        <a:t>: “Which genre are you diving into this week? #MondayReads” </a:t>
                      </a:r>
                      <a:r>
                        <a:rPr lang="en-US" sz="1800" b="0" i="0" u="none" strike="noStrike" kern="1200" baseline="0" dirty="0">
                          <a:solidFill>
                            <a:schemeClr val="tx1"/>
                          </a:solidFill>
                          <a:latin typeface="+mn-lt"/>
                          <a:ea typeface="+mn-ea"/>
                          <a:cs typeface="+mn-cs"/>
                        </a:rPr>
                        <a:t>	</a:t>
                      </a:r>
                    </a:p>
                  </a:txBody>
                  <a:tcPr/>
                </a:tc>
                <a:extLst>
                  <a:ext uri="{0D108BD9-81ED-4DB2-BD59-A6C34878D82A}">
                    <a16:rowId xmlns:a16="http://schemas.microsoft.com/office/drawing/2014/main" val="2094355875"/>
                  </a:ext>
                </a:extLst>
              </a:tr>
              <a:tr h="529994">
                <a:tc>
                  <a:txBody>
                    <a:bodyPr/>
                    <a:lstStyle/>
                    <a:p>
                      <a:endParaRPr lang="en-US" b="1" dirty="0"/>
                    </a:p>
                  </a:txBody>
                  <a:tcPr/>
                </a:tc>
                <a:tc>
                  <a:txBody>
                    <a:bodyPr/>
                    <a:lstStyle/>
                    <a:p>
                      <a:r>
                        <a:rPr lang="lv-LV" dirty="0"/>
                        <a:t>Reddit</a:t>
                      </a:r>
                      <a:endParaRPr lang="en-US" dirty="0"/>
                    </a:p>
                  </a:txBody>
                  <a:tcPr/>
                </a:tc>
                <a:tc>
                  <a:txBody>
                    <a:bodyPr/>
                    <a:lstStyle/>
                    <a:p>
                      <a:r>
                        <a:rPr lang="en-US" sz="1600" b="1" i="0" u="none" strike="noStrike" kern="1200" baseline="0" dirty="0">
                          <a:solidFill>
                            <a:schemeClr val="tx1"/>
                          </a:solidFill>
                          <a:latin typeface="+mn-lt"/>
                          <a:ea typeface="+mn-ea"/>
                          <a:cs typeface="+mn-cs"/>
                        </a:rPr>
                        <a:t>Post</a:t>
                      </a:r>
                      <a:r>
                        <a:rPr lang="en-US" sz="1600" b="0" i="0" u="none" strike="noStrike" kern="1200" baseline="0" dirty="0">
                          <a:solidFill>
                            <a:schemeClr val="tx1"/>
                          </a:solidFill>
                          <a:latin typeface="+mn-lt"/>
                          <a:ea typeface="+mn-ea"/>
                          <a:cs typeface="+mn-cs"/>
                        </a:rPr>
                        <a:t>: Discussion thread in a book-related subreddit about the community’s current reads. </a:t>
                      </a:r>
                      <a:r>
                        <a:rPr lang="en-US" sz="1800" b="0" i="0" u="none" strike="noStrike" kern="1200" baseline="0" dirty="0">
                          <a:solidFill>
                            <a:schemeClr val="tx1"/>
                          </a:solidFill>
                          <a:latin typeface="+mn-lt"/>
                          <a:ea typeface="+mn-ea"/>
                          <a:cs typeface="+mn-cs"/>
                        </a:rPr>
                        <a:t>	</a:t>
                      </a:r>
                    </a:p>
                  </a:txBody>
                  <a:tcPr/>
                </a:tc>
                <a:extLst>
                  <a:ext uri="{0D108BD9-81ED-4DB2-BD59-A6C34878D82A}">
                    <a16:rowId xmlns:a16="http://schemas.microsoft.com/office/drawing/2014/main" val="1109090641"/>
                  </a:ext>
                </a:extLst>
              </a:tr>
            </a:tbl>
          </a:graphicData>
        </a:graphic>
      </p:graphicFrame>
    </p:spTree>
    <p:extLst>
      <p:ext uri="{BB962C8B-B14F-4D97-AF65-F5344CB8AC3E}">
        <p14:creationId xmlns:p14="http://schemas.microsoft.com/office/powerpoint/2010/main" val="4099176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169A37-6FE8-B03D-C6B9-F950C8197D80}"/>
              </a:ext>
            </a:extLst>
          </p:cNvPr>
          <p:cNvSpPr>
            <a:spLocks noGrp="1"/>
          </p:cNvSpPr>
          <p:nvPr>
            <p:ph type="sldNum" sz="quarter" idx="12"/>
          </p:nvPr>
        </p:nvSpPr>
        <p:spPr/>
        <p:txBody>
          <a:bodyPr/>
          <a:lstStyle/>
          <a:p>
            <a:fld id="{B5CEABB6-07DC-46E8-9B57-56EC44A396E5}" type="slidenum">
              <a:rPr lang="en-US" smtClean="0"/>
              <a:pPr/>
              <a:t>26</a:t>
            </a:fld>
            <a:endParaRPr lang="en-US" dirty="0"/>
          </a:p>
        </p:txBody>
      </p:sp>
      <p:sp>
        <p:nvSpPr>
          <p:cNvPr id="6" name="Title 1">
            <a:extLst>
              <a:ext uri="{FF2B5EF4-FFF2-40B4-BE49-F238E27FC236}">
                <a16:creationId xmlns:a16="http://schemas.microsoft.com/office/drawing/2014/main" id="{48536AA4-1902-4378-0822-BF2B92C20E52}"/>
              </a:ext>
            </a:extLst>
          </p:cNvPr>
          <p:cNvSpPr txBox="1">
            <a:spLocks/>
          </p:cNvSpPr>
          <p:nvPr/>
        </p:nvSpPr>
        <p:spPr>
          <a:xfrm>
            <a:off x="685800" y="-110362"/>
            <a:ext cx="10405174" cy="13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lv-LV" sz="3600" dirty="0"/>
              <a:t>Engagement</a:t>
            </a:r>
            <a:endParaRPr lang="en-US" sz="3600" dirty="0"/>
          </a:p>
        </p:txBody>
      </p:sp>
      <p:sp>
        <p:nvSpPr>
          <p:cNvPr id="2" name="Satura vietturis 2">
            <a:extLst>
              <a:ext uri="{FF2B5EF4-FFF2-40B4-BE49-F238E27FC236}">
                <a16:creationId xmlns:a16="http://schemas.microsoft.com/office/drawing/2014/main" id="{1C71FB4D-6799-93E7-DF7A-0D745CECEAE0}"/>
              </a:ext>
            </a:extLst>
          </p:cNvPr>
          <p:cNvSpPr>
            <a:spLocks noGrp="1"/>
          </p:cNvSpPr>
          <p:nvPr/>
        </p:nvSpPr>
        <p:spPr>
          <a:xfrm>
            <a:off x="685800" y="1393044"/>
            <a:ext cx="11298936" cy="4676686"/>
          </a:xfrm>
          <a:prstGeom prst="rect">
            <a:avLst/>
          </a:prstGeom>
        </p:spPr>
        <p:txBody>
          <a:bodyPr vert="horz" lIns="91440" tIns="45720" rIns="91440" bIns="45720" rtlCol="0" anchor="t">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lv-LV" sz="4300" b="1" dirty="0"/>
              <a:t>Facebook:</a:t>
            </a:r>
            <a:endParaRPr lang="en-US" sz="4300" b="1" dirty="0"/>
          </a:p>
          <a:p>
            <a:pPr lvl="1">
              <a:buFont typeface="Courier New" panose="02070309020205020404" pitchFamily="49" charset="0"/>
              <a:buChar char="o"/>
            </a:pPr>
            <a:r>
              <a:rPr lang="lv-LV" sz="4300" dirty="0"/>
              <a:t>Interactive Posts: Create polls or quizzes related to popular books or genres.</a:t>
            </a:r>
          </a:p>
          <a:p>
            <a:pPr lvl="1">
              <a:buFont typeface="Courier New" panose="02070309020205020404" pitchFamily="49" charset="0"/>
              <a:buChar char="o"/>
            </a:pPr>
            <a:r>
              <a:rPr lang="lv-LV" sz="4300" dirty="0"/>
              <a:t>Community Groups: Create and manage book club groups for discussions.</a:t>
            </a:r>
          </a:p>
          <a:p>
            <a:r>
              <a:rPr lang="lv-LV" sz="4300" b="1" dirty="0"/>
              <a:t>Instagram:</a:t>
            </a:r>
          </a:p>
          <a:p>
            <a:pPr lvl="1">
              <a:buFont typeface="Courier New" panose="02070309020205020404" pitchFamily="49" charset="0"/>
              <a:buChar char="o"/>
            </a:pPr>
            <a:r>
              <a:rPr lang="lv-LV" sz="4300" dirty="0"/>
              <a:t>Stories: Use polls, quizzes, and stickers in Instagram Stories to engage with followers.</a:t>
            </a:r>
          </a:p>
          <a:p>
            <a:pPr lvl="1">
              <a:buFont typeface="Courier New" panose="02070309020205020404" pitchFamily="49" charset="0"/>
              <a:buChar char="o"/>
            </a:pPr>
            <a:r>
              <a:rPr lang="lv-LV" sz="4300" dirty="0"/>
              <a:t>Reels: Create short, engaging videos showcasing new arrivals, book reviews, or behind-the-scenes content.</a:t>
            </a:r>
          </a:p>
          <a:p>
            <a:pPr lvl="1">
              <a:buFont typeface="Courier New" panose="02070309020205020404" pitchFamily="49" charset="0"/>
              <a:buChar char="o"/>
            </a:pPr>
            <a:r>
              <a:rPr lang="lv-LV" sz="4300" dirty="0"/>
              <a:t>Contests and Giveaways: Organize photo contests or book giveaways to boost engagement and attract new followers.</a:t>
            </a:r>
          </a:p>
          <a:p>
            <a:r>
              <a:rPr lang="lv-LV" sz="4300" b="1" dirty="0"/>
              <a:t>YouTube:</a:t>
            </a:r>
          </a:p>
          <a:p>
            <a:pPr lvl="1">
              <a:buFont typeface="Courier New" panose="02070309020205020404" pitchFamily="49" charset="0"/>
              <a:buChar char="o"/>
            </a:pPr>
            <a:r>
              <a:rPr lang="lv-LV" sz="4300" dirty="0"/>
              <a:t>Author Interviews: Publish in-depth interviews with authors discussing their latest works.</a:t>
            </a:r>
          </a:p>
          <a:p>
            <a:pPr lvl="1">
              <a:buFont typeface="Courier New" panose="02070309020205020404" pitchFamily="49" charset="0"/>
              <a:buChar char="o"/>
            </a:pPr>
            <a:r>
              <a:rPr lang="lv-LV" sz="4300" dirty="0"/>
              <a:t>Live Readings: Host live reading sessions of popular books or new releases.</a:t>
            </a:r>
          </a:p>
          <a:p>
            <a:r>
              <a:rPr lang="lv-LV" sz="4300" b="1" dirty="0"/>
              <a:t>Twitter:</a:t>
            </a:r>
          </a:p>
          <a:p>
            <a:pPr lvl="1">
              <a:buFont typeface="Courier New" panose="02070309020205020404" pitchFamily="49" charset="0"/>
              <a:buChar char="o"/>
            </a:pPr>
            <a:r>
              <a:rPr lang="lv-LV" sz="4300" dirty="0"/>
              <a:t>Book Jokes: Share humorous book-related jokes or memes to entertain followers.</a:t>
            </a:r>
          </a:p>
          <a:p>
            <a:pPr lvl="1">
              <a:buFont typeface="Courier New" panose="02070309020205020404" pitchFamily="49" charset="0"/>
              <a:buChar char="o"/>
            </a:pPr>
            <a:r>
              <a:rPr lang="lv-LV" sz="4300" dirty="0"/>
              <a:t>Announcements: Post updates about upcoming events or special promotions.</a:t>
            </a:r>
          </a:p>
          <a:p>
            <a:r>
              <a:rPr lang="lv-LV" sz="4300" b="1" dirty="0"/>
              <a:t>Reddit:</a:t>
            </a:r>
          </a:p>
          <a:p>
            <a:pPr lvl="1">
              <a:buFont typeface="Courier New" panose="02070309020205020404" pitchFamily="49" charset="0"/>
              <a:buChar char="o"/>
            </a:pPr>
            <a:r>
              <a:rPr lang="lv-LV" sz="4300" dirty="0"/>
              <a:t>Discussion Threads: Create threads for discussing the latest books or reading lists.</a:t>
            </a:r>
          </a:p>
          <a:p>
            <a:pPr lvl="1">
              <a:buFont typeface="Courier New" panose="02070309020205020404" pitchFamily="49" charset="0"/>
              <a:buChar char="o"/>
            </a:pPr>
            <a:r>
              <a:rPr lang="lv-LV" sz="4300" dirty="0"/>
              <a:t>Recommendations: Share lists of books based on different themes or genres</a:t>
            </a:r>
            <a:r>
              <a:rPr lang="lv-LV" sz="2900" dirty="0"/>
              <a:t>.</a:t>
            </a:r>
          </a:p>
          <a:p>
            <a:pPr marL="0" indent="0">
              <a:buNone/>
            </a:pPr>
            <a:endParaRPr lang="lv-LV" dirty="0"/>
          </a:p>
        </p:txBody>
      </p:sp>
    </p:spTree>
    <p:extLst>
      <p:ext uri="{BB962C8B-B14F-4D97-AF65-F5344CB8AC3E}">
        <p14:creationId xmlns:p14="http://schemas.microsoft.com/office/powerpoint/2010/main" val="2076215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3B42A21-BC6F-1354-3B3F-5368D8F89800}"/>
              </a:ext>
            </a:extLst>
          </p:cNvPr>
          <p:cNvSpPr>
            <a:spLocks noGrp="1"/>
          </p:cNvSpPr>
          <p:nvPr>
            <p:ph type="sldNum" sz="quarter" idx="12"/>
          </p:nvPr>
        </p:nvSpPr>
        <p:spPr/>
        <p:txBody>
          <a:bodyPr/>
          <a:lstStyle/>
          <a:p>
            <a:fld id="{B5CEABB6-07DC-46E8-9B57-56EC44A396E5}" type="slidenum">
              <a:rPr lang="en-US" smtClean="0"/>
              <a:pPr/>
              <a:t>27</a:t>
            </a:fld>
            <a:endParaRPr lang="en-US" dirty="0"/>
          </a:p>
        </p:txBody>
      </p:sp>
      <p:sp>
        <p:nvSpPr>
          <p:cNvPr id="6" name="Oval 5">
            <a:extLst>
              <a:ext uri="{FF2B5EF4-FFF2-40B4-BE49-F238E27FC236}">
                <a16:creationId xmlns:a16="http://schemas.microsoft.com/office/drawing/2014/main" id="{51814CD9-ABB4-02B8-2D77-8C7D6C77DDF2}"/>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1480F10-82C3-2CEB-CD31-93B86128035F}"/>
              </a:ext>
              <a:ext uri="{C183D7F6-B498-43B3-948B-1728B52AA6E4}">
                <adec:decorative xmlns:adec="http://schemas.microsoft.com/office/drawing/2017/decorative" val="1"/>
              </a:ext>
            </a:extLst>
          </p:cNvPr>
          <p:cNvSpPr/>
          <p:nvPr/>
        </p:nvSpPr>
        <p:spPr>
          <a:xfrm>
            <a:off x="5045514" y="2649252"/>
            <a:ext cx="2095062" cy="2095062"/>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lv-LV" sz="1400" b="1" dirty="0">
                <a:latin typeface="+mj-lt"/>
              </a:rPr>
              <a:t>INFLUENCES PARTNERSHIP</a:t>
            </a:r>
            <a:endParaRPr lang="en-US" sz="1400" b="1" dirty="0">
              <a:latin typeface="+mj-lt"/>
            </a:endParaRPr>
          </a:p>
        </p:txBody>
      </p:sp>
      <p:sp>
        <p:nvSpPr>
          <p:cNvPr id="8" name="Rectangle: Rounded Corners 7">
            <a:extLst>
              <a:ext uri="{FF2B5EF4-FFF2-40B4-BE49-F238E27FC236}">
                <a16:creationId xmlns:a16="http://schemas.microsoft.com/office/drawing/2014/main" id="{4CA46034-52C7-274E-B761-959770292D81}"/>
              </a:ext>
              <a:ext uri="{C183D7F6-B498-43B3-948B-1728B52AA6E4}">
                <adec:decorative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lv-LV" sz="1600" b="1" dirty="0">
                <a:solidFill>
                  <a:schemeClr val="bg1"/>
                </a:solidFill>
              </a:rPr>
              <a:t>Bookstagrammers</a:t>
            </a:r>
            <a:br>
              <a:rPr lang="lv-LV" sz="1600" b="1" dirty="0">
                <a:solidFill>
                  <a:schemeClr val="bg1"/>
                </a:solidFill>
              </a:rPr>
            </a:br>
            <a:r>
              <a:rPr lang="lv-LV" sz="1600" b="1" dirty="0">
                <a:solidFill>
                  <a:schemeClr val="bg1"/>
                </a:solidFill>
              </a:rPr>
              <a:t>(Instagram Book Influencers)</a:t>
            </a:r>
            <a:endParaRPr lang="en-US" sz="1600" b="1" dirty="0">
              <a:solidFill>
                <a:schemeClr val="bg1"/>
              </a:solidFill>
            </a:endParaRPr>
          </a:p>
        </p:txBody>
      </p:sp>
      <p:sp>
        <p:nvSpPr>
          <p:cNvPr id="9" name="Oval 8">
            <a:extLst>
              <a:ext uri="{FF2B5EF4-FFF2-40B4-BE49-F238E27FC236}">
                <a16:creationId xmlns:a16="http://schemas.microsoft.com/office/drawing/2014/main" id="{75EC8F7C-F489-BE41-6240-46CD49D5075A}"/>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F8A9941B-DD2C-379C-28F1-DA5164C9E008}"/>
              </a:ext>
              <a:ext uri="{C183D7F6-B498-43B3-948B-1728B52AA6E4}">
                <adec:decorative xmlns:adec="http://schemas.microsoft.com/office/drawing/2017/decorative" val="1"/>
              </a:ext>
            </a:extLst>
          </p:cNvPr>
          <p:cNvSpPr/>
          <p:nvPr/>
        </p:nvSpPr>
        <p:spPr>
          <a:xfrm>
            <a:off x="7693025" y="400331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lv-LV" sz="1600" cap="all" dirty="0"/>
              <a:t>        </a:t>
            </a:r>
            <a:r>
              <a:rPr lang="en-US" sz="1600" cap="all" dirty="0"/>
              <a:t>Sprint Retrospective</a:t>
            </a:r>
          </a:p>
        </p:txBody>
      </p:sp>
      <p:sp>
        <p:nvSpPr>
          <p:cNvPr id="12" name="Rectangle: Rounded Corners 11">
            <a:extLst>
              <a:ext uri="{FF2B5EF4-FFF2-40B4-BE49-F238E27FC236}">
                <a16:creationId xmlns:a16="http://schemas.microsoft.com/office/drawing/2014/main" id="{77781DEB-72F9-9741-4BCA-425F4E4270FB}"/>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lv-LV" sz="1600" b="1" dirty="0">
                <a:solidFill>
                  <a:schemeClr val="bg1"/>
                </a:solidFill>
              </a:rPr>
              <a:t>BookTubers</a:t>
            </a:r>
          </a:p>
          <a:p>
            <a:r>
              <a:rPr lang="lv-LV" sz="1600" b="1" dirty="0">
                <a:solidFill>
                  <a:schemeClr val="bg1"/>
                </a:solidFill>
              </a:rPr>
              <a:t>(YouTube Book Influencers)</a:t>
            </a:r>
            <a:endParaRPr lang="en-US" sz="1600" b="1" dirty="0">
              <a:solidFill>
                <a:schemeClr val="bg1"/>
              </a:solidFill>
            </a:endParaRPr>
          </a:p>
        </p:txBody>
      </p:sp>
      <p:sp>
        <p:nvSpPr>
          <p:cNvPr id="13" name="Oval 12">
            <a:extLst>
              <a:ext uri="{FF2B5EF4-FFF2-40B4-BE49-F238E27FC236}">
                <a16:creationId xmlns:a16="http://schemas.microsoft.com/office/drawing/2014/main" id="{6110A702-4F42-4BC6-CD09-40CF4BBBCD2B}"/>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0B591DF-F359-1EC5-CA88-D6DD26B18CC2}"/>
              </a:ext>
              <a:ext uri="{C183D7F6-B498-43B3-948B-1728B52AA6E4}">
                <adec:decorative xmlns:adec="http://schemas.microsoft.com/office/drawing/2017/decorative" val="1"/>
              </a:ext>
            </a:extLst>
          </p:cNvPr>
          <p:cNvSpPr/>
          <p:nvPr/>
        </p:nvSpPr>
        <p:spPr>
          <a:xfrm>
            <a:off x="838200" y="400331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lv-LV" sz="1600" b="1" dirty="0">
                <a:solidFill>
                  <a:schemeClr val="bg1"/>
                </a:solidFill>
              </a:rPr>
              <a:t>Podcast Hosts</a:t>
            </a:r>
            <a:endParaRPr lang="en-US" sz="1600" b="1" dirty="0">
              <a:solidFill>
                <a:schemeClr val="bg1"/>
              </a:solidFill>
            </a:endParaRPr>
          </a:p>
        </p:txBody>
      </p:sp>
      <p:sp>
        <p:nvSpPr>
          <p:cNvPr id="15" name="Oval 14">
            <a:extLst>
              <a:ext uri="{FF2B5EF4-FFF2-40B4-BE49-F238E27FC236}">
                <a16:creationId xmlns:a16="http://schemas.microsoft.com/office/drawing/2014/main" id="{06D8E36B-E224-EE31-439A-DE7DC4DE0771}"/>
              </a:ext>
              <a:ext uri="{C183D7F6-B498-43B3-948B-1728B52AA6E4}">
                <adec:decorative xmlns:adec="http://schemas.microsoft.com/office/drawing/2017/decorative" val="1"/>
              </a:ext>
            </a:extLst>
          </p:cNvPr>
          <p:cNvSpPr/>
          <p:nvPr/>
        </p:nvSpPr>
        <p:spPr>
          <a:xfrm>
            <a:off x="3670300" y="390391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08165230-96F5-8E1C-FC36-595537E4CBDE}"/>
              </a:ext>
            </a:extLst>
          </p:cNvPr>
          <p:cNvSpPr txBox="1"/>
          <p:nvPr/>
        </p:nvSpPr>
        <p:spPr>
          <a:xfrm>
            <a:off x="1011698" y="2454275"/>
            <a:ext cx="3215968" cy="830997"/>
          </a:xfrm>
          <a:prstGeom prst="rect">
            <a:avLst/>
          </a:prstGeom>
          <a:noFill/>
        </p:spPr>
        <p:txBody>
          <a:bodyPr wrap="square">
            <a:spAutoFit/>
          </a:bodyPr>
          <a:lstStyle/>
          <a:p>
            <a:pPr algn="r"/>
            <a:r>
              <a:rPr lang="en-US" sz="1600" b="1" dirty="0"/>
              <a:t>How to Partner: </a:t>
            </a:r>
            <a:r>
              <a:rPr lang="en-US" sz="1600" dirty="0"/>
              <a:t>Sponsored</a:t>
            </a:r>
            <a:br>
              <a:rPr lang="lv-LV" sz="1600" dirty="0"/>
            </a:br>
            <a:r>
              <a:rPr lang="en-US" sz="1600" dirty="0"/>
              <a:t>reviews, Reading Challenges,</a:t>
            </a:r>
            <a:endParaRPr lang="lv-LV" sz="1600" dirty="0"/>
          </a:p>
          <a:p>
            <a:pPr algn="r"/>
            <a:r>
              <a:rPr lang="en-US" sz="1600" dirty="0"/>
              <a:t>Contests ​</a:t>
            </a:r>
          </a:p>
        </p:txBody>
      </p:sp>
      <p:sp>
        <p:nvSpPr>
          <p:cNvPr id="18" name="TextBox 17">
            <a:extLst>
              <a:ext uri="{FF2B5EF4-FFF2-40B4-BE49-F238E27FC236}">
                <a16:creationId xmlns:a16="http://schemas.microsoft.com/office/drawing/2014/main" id="{5BDAE772-F045-6A29-F6BD-A61D5E6618DA}"/>
              </a:ext>
            </a:extLst>
          </p:cNvPr>
          <p:cNvSpPr txBox="1"/>
          <p:nvPr/>
        </p:nvSpPr>
        <p:spPr>
          <a:xfrm>
            <a:off x="7964336" y="2513986"/>
            <a:ext cx="3893267" cy="584775"/>
          </a:xfrm>
          <a:prstGeom prst="rect">
            <a:avLst/>
          </a:prstGeom>
          <a:noFill/>
        </p:spPr>
        <p:txBody>
          <a:bodyPr wrap="square">
            <a:spAutoFit/>
          </a:bodyPr>
          <a:lstStyle/>
          <a:p>
            <a:r>
              <a:rPr lang="lv-LV" sz="1600" b="1" dirty="0"/>
              <a:t>How to Partner</a:t>
            </a:r>
            <a:r>
              <a:rPr lang="lv-LV" sz="1600" dirty="0"/>
              <a:t>: Instagram Takeovers,</a:t>
            </a:r>
            <a:br>
              <a:rPr lang="lv-LV" sz="1600" dirty="0"/>
            </a:br>
            <a:r>
              <a:rPr lang="lv-LV" sz="1600" dirty="0"/>
              <a:t>Feature Posts, Book Club Events</a:t>
            </a:r>
            <a:endParaRPr lang="en-US" sz="1600" dirty="0"/>
          </a:p>
        </p:txBody>
      </p:sp>
      <p:sp>
        <p:nvSpPr>
          <p:cNvPr id="19" name="TextBox 18">
            <a:extLst>
              <a:ext uri="{FF2B5EF4-FFF2-40B4-BE49-F238E27FC236}">
                <a16:creationId xmlns:a16="http://schemas.microsoft.com/office/drawing/2014/main" id="{0B76AF13-2FC6-8F9C-8113-1EDB26C81D78}"/>
              </a:ext>
            </a:extLst>
          </p:cNvPr>
          <p:cNvSpPr txBox="1"/>
          <p:nvPr/>
        </p:nvSpPr>
        <p:spPr>
          <a:xfrm>
            <a:off x="265546" y="4875537"/>
            <a:ext cx="4284242" cy="584775"/>
          </a:xfrm>
          <a:prstGeom prst="rect">
            <a:avLst/>
          </a:prstGeom>
          <a:noFill/>
        </p:spPr>
        <p:txBody>
          <a:bodyPr wrap="square">
            <a:spAutoFit/>
          </a:bodyPr>
          <a:lstStyle/>
          <a:p>
            <a:pPr algn="r"/>
            <a:r>
              <a:rPr lang="en-US" sz="1600" b="1" dirty="0"/>
              <a:t>How to Partner: </a:t>
            </a:r>
            <a:r>
              <a:rPr lang="en-US" sz="1600" dirty="0"/>
              <a:t>Podcast Sponsorships,</a:t>
            </a:r>
            <a:br>
              <a:rPr lang="lv-LV" sz="1600" dirty="0"/>
            </a:br>
            <a:r>
              <a:rPr lang="en-US" sz="1600" dirty="0"/>
              <a:t> Author Interviews</a:t>
            </a:r>
            <a:r>
              <a:rPr lang="en-US" sz="1600" b="1" dirty="0"/>
              <a:t>​</a:t>
            </a:r>
          </a:p>
        </p:txBody>
      </p:sp>
      <p:sp>
        <p:nvSpPr>
          <p:cNvPr id="20" name="TextBox 19">
            <a:extLst>
              <a:ext uri="{FF2B5EF4-FFF2-40B4-BE49-F238E27FC236}">
                <a16:creationId xmlns:a16="http://schemas.microsoft.com/office/drawing/2014/main" id="{14AD44A5-D925-38ED-1CCC-E9E670741F22}"/>
              </a:ext>
            </a:extLst>
          </p:cNvPr>
          <p:cNvSpPr txBox="1"/>
          <p:nvPr/>
        </p:nvSpPr>
        <p:spPr>
          <a:xfrm>
            <a:off x="7648228" y="4915080"/>
            <a:ext cx="4079163" cy="338554"/>
          </a:xfrm>
          <a:prstGeom prst="rect">
            <a:avLst/>
          </a:prstGeom>
          <a:noFill/>
        </p:spPr>
        <p:txBody>
          <a:bodyPr wrap="square">
            <a:spAutoFit/>
          </a:bodyPr>
          <a:lstStyle/>
          <a:p>
            <a:r>
              <a:rPr lang="lv-LV" sz="1600" b="1" dirty="0"/>
              <a:t>How to Partner: </a:t>
            </a:r>
            <a:r>
              <a:rPr lang="lv-LV" sz="1600" dirty="0"/>
              <a:t>Discussion Threads</a:t>
            </a:r>
            <a:endParaRPr lang="en-US" sz="1600" dirty="0"/>
          </a:p>
        </p:txBody>
      </p:sp>
      <p:sp>
        <p:nvSpPr>
          <p:cNvPr id="24" name="Title 1">
            <a:extLst>
              <a:ext uri="{FF2B5EF4-FFF2-40B4-BE49-F238E27FC236}">
                <a16:creationId xmlns:a16="http://schemas.microsoft.com/office/drawing/2014/main" id="{7D50A906-C092-8244-00A2-940DECAF0BA1}"/>
              </a:ext>
            </a:extLst>
          </p:cNvPr>
          <p:cNvSpPr txBox="1">
            <a:spLocks/>
          </p:cNvSpPr>
          <p:nvPr/>
        </p:nvSpPr>
        <p:spPr>
          <a:xfrm>
            <a:off x="685800" y="-110362"/>
            <a:ext cx="10405174" cy="13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lv-LV" sz="3600" dirty="0"/>
              <a:t>Influencers Partherships</a:t>
            </a:r>
            <a:endParaRPr lang="en-US" sz="3600" dirty="0"/>
          </a:p>
        </p:txBody>
      </p:sp>
      <p:sp>
        <p:nvSpPr>
          <p:cNvPr id="25" name="Oval 24">
            <a:extLst>
              <a:ext uri="{FF2B5EF4-FFF2-40B4-BE49-F238E27FC236}">
                <a16:creationId xmlns:a16="http://schemas.microsoft.com/office/drawing/2014/main" id="{C7684D3E-2E50-0413-BB06-6BB2BBFCB9CE}"/>
              </a:ext>
              <a:ext uri="{C183D7F6-B498-43B3-948B-1728B52AA6E4}">
                <adec:decorative xmlns:adec="http://schemas.microsoft.com/office/drawing/2017/decorative" val="1"/>
              </a:ext>
            </a:extLst>
          </p:cNvPr>
          <p:cNvSpPr/>
          <p:nvPr/>
        </p:nvSpPr>
        <p:spPr>
          <a:xfrm>
            <a:off x="7516380" y="390391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7985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169A37-6FE8-B03D-C6B9-F950C8197D80}"/>
              </a:ext>
            </a:extLst>
          </p:cNvPr>
          <p:cNvSpPr>
            <a:spLocks noGrp="1"/>
          </p:cNvSpPr>
          <p:nvPr>
            <p:ph type="sldNum" sz="quarter" idx="12"/>
          </p:nvPr>
        </p:nvSpPr>
        <p:spPr/>
        <p:txBody>
          <a:bodyPr/>
          <a:lstStyle/>
          <a:p>
            <a:fld id="{B5CEABB6-07DC-46E8-9B57-56EC44A396E5}" type="slidenum">
              <a:rPr lang="en-US" smtClean="0"/>
              <a:pPr/>
              <a:t>28</a:t>
            </a:fld>
            <a:endParaRPr lang="en-US" dirty="0"/>
          </a:p>
        </p:txBody>
      </p:sp>
      <p:sp>
        <p:nvSpPr>
          <p:cNvPr id="6" name="Title 1">
            <a:extLst>
              <a:ext uri="{FF2B5EF4-FFF2-40B4-BE49-F238E27FC236}">
                <a16:creationId xmlns:a16="http://schemas.microsoft.com/office/drawing/2014/main" id="{48536AA4-1902-4378-0822-BF2B92C20E52}"/>
              </a:ext>
            </a:extLst>
          </p:cNvPr>
          <p:cNvSpPr txBox="1">
            <a:spLocks/>
          </p:cNvSpPr>
          <p:nvPr/>
        </p:nvSpPr>
        <p:spPr>
          <a:xfrm>
            <a:off x="685800" y="243421"/>
            <a:ext cx="10405174" cy="13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lv-LV" sz="3600" dirty="0"/>
              <a:t>Key Metrics​</a:t>
            </a:r>
            <a:endParaRPr lang="en-US" sz="3600" dirty="0"/>
          </a:p>
        </p:txBody>
      </p:sp>
      <p:sp>
        <p:nvSpPr>
          <p:cNvPr id="2" name="Satura vietturis 2">
            <a:extLst>
              <a:ext uri="{FF2B5EF4-FFF2-40B4-BE49-F238E27FC236}">
                <a16:creationId xmlns:a16="http://schemas.microsoft.com/office/drawing/2014/main" id="{1C71FB4D-6799-93E7-DF7A-0D745CECEAE0}"/>
              </a:ext>
            </a:extLst>
          </p:cNvPr>
          <p:cNvSpPr>
            <a:spLocks noGrp="1"/>
          </p:cNvSpPr>
          <p:nvPr/>
        </p:nvSpPr>
        <p:spPr>
          <a:xfrm>
            <a:off x="685800" y="1752498"/>
            <a:ext cx="10811256" cy="46766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fontAlgn="base">
              <a:buFont typeface="Arial" panose="020B0604020202020204" pitchFamily="34" charset="0"/>
              <a:buChar char="•"/>
            </a:pPr>
            <a:r>
              <a:rPr lang="lv-LV" sz="1800" b="1" dirty="0"/>
              <a:t>Engagement Metrics: </a:t>
            </a:r>
            <a:r>
              <a:rPr lang="en-US" sz="1800" b="1" dirty="0"/>
              <a:t>​</a:t>
            </a:r>
          </a:p>
          <a:p>
            <a:pPr lvl="1" fontAlgn="base">
              <a:buFont typeface="Courier New" panose="02070309020205020404" pitchFamily="49" charset="0"/>
              <a:buChar char="o"/>
            </a:pPr>
            <a:r>
              <a:rPr lang="lv-LV" sz="1800" dirty="0"/>
              <a:t>Likes, Shares, Comments: Measure how often users interact with your posts.</a:t>
            </a:r>
            <a:r>
              <a:rPr lang="en-US" sz="1800" dirty="0"/>
              <a:t>​</a:t>
            </a:r>
          </a:p>
          <a:p>
            <a:pPr algn="l" rtl="0" fontAlgn="base"/>
            <a:r>
              <a:rPr lang="lv-LV" sz="1800" b="1" dirty="0"/>
              <a:t>Engagement Rate: </a:t>
            </a:r>
            <a:r>
              <a:rPr lang="lv-LV" sz="1800" dirty="0"/>
              <a:t>The percentage of your audience that engages with your content. This includes</a:t>
            </a:r>
            <a:br>
              <a:rPr lang="lv-LV" sz="1800" dirty="0"/>
            </a:br>
            <a:r>
              <a:rPr lang="lv-LV" sz="1800" dirty="0"/>
              <a:t>| likes, shares, comments, and other interactions.</a:t>
            </a:r>
            <a:r>
              <a:rPr lang="en-US" sz="1800" dirty="0"/>
              <a:t>​</a:t>
            </a:r>
          </a:p>
          <a:p>
            <a:pPr algn="l" rtl="0" fontAlgn="base">
              <a:buFont typeface="Arial" panose="020B0604020202020204" pitchFamily="34" charset="0"/>
              <a:buChar char="•"/>
            </a:pPr>
            <a:r>
              <a:rPr lang="lv-LV" sz="1800" b="1" dirty="0"/>
              <a:t>Reach and Impressions:</a:t>
            </a:r>
            <a:r>
              <a:rPr lang="en-US" sz="1800" b="1" dirty="0"/>
              <a:t>​</a:t>
            </a:r>
          </a:p>
          <a:p>
            <a:pPr lvl="1" fontAlgn="base"/>
            <a:r>
              <a:rPr lang="lv-LV" sz="1800" dirty="0"/>
              <a:t>Reach: The number of unique users who see your content.</a:t>
            </a:r>
            <a:r>
              <a:rPr lang="en-US" sz="1800" dirty="0"/>
              <a:t>​</a:t>
            </a:r>
          </a:p>
          <a:p>
            <a:pPr lvl="1" fontAlgn="base"/>
            <a:r>
              <a:rPr lang="lv-LV" sz="1800" dirty="0"/>
              <a:t>Impressions: The total number of times your content is displayed, regardless of whether it is</a:t>
            </a:r>
            <a:br>
              <a:rPr lang="lv-LV" sz="1800" dirty="0"/>
            </a:br>
            <a:r>
              <a:rPr lang="lv-LV" sz="1800" dirty="0"/>
              <a:t>clicked or not.</a:t>
            </a:r>
            <a:r>
              <a:rPr lang="en-US" sz="1800" b="1" dirty="0"/>
              <a:t>​</a:t>
            </a:r>
          </a:p>
          <a:p>
            <a:pPr algn="l" rtl="0" fontAlgn="base">
              <a:buFont typeface="Arial" panose="020B0604020202020204" pitchFamily="34" charset="0"/>
              <a:buChar char="•"/>
            </a:pPr>
            <a:r>
              <a:rPr lang="lv-LV" sz="1800" b="1" dirty="0"/>
              <a:t>Follower Growth: </a:t>
            </a:r>
            <a:r>
              <a:rPr lang="lv-LV" sz="1800" dirty="0"/>
              <a:t>Track the increase or decrease in your followers over time.</a:t>
            </a:r>
            <a:r>
              <a:rPr lang="en-US" sz="1800" dirty="0"/>
              <a:t>​</a:t>
            </a:r>
          </a:p>
          <a:p>
            <a:pPr algn="l" rtl="0" fontAlgn="base">
              <a:buFont typeface="Arial" panose="020B0604020202020204" pitchFamily="34" charset="0"/>
              <a:buChar char="•"/>
            </a:pPr>
            <a:r>
              <a:rPr lang="lv-LV" sz="1800" b="1" dirty="0"/>
              <a:t>Click-Through Rate (CTR): </a:t>
            </a:r>
            <a:r>
              <a:rPr lang="lv-LV" sz="1800" dirty="0"/>
              <a:t>The percentage of users who click on a link in your post to visit your website or landing page.</a:t>
            </a:r>
            <a:r>
              <a:rPr lang="en-US" sz="1800" dirty="0"/>
              <a:t>​</a:t>
            </a:r>
          </a:p>
          <a:p>
            <a:pPr algn="l" rtl="0" fontAlgn="base">
              <a:buFont typeface="Arial" panose="020B0604020202020204" pitchFamily="34" charset="0"/>
              <a:buChar char="•"/>
            </a:pPr>
            <a:endParaRPr lang="lv-LV" sz="3200" b="0" i="0" dirty="0">
              <a:solidFill>
                <a:srgbClr val="000000"/>
              </a:solidFill>
              <a:effectLst/>
              <a:highlight>
                <a:srgbClr val="F5F5F5"/>
              </a:highlight>
              <a:latin typeface="Arial" panose="020B0604020202020204" pitchFamily="34" charset="0"/>
            </a:endParaRPr>
          </a:p>
        </p:txBody>
      </p:sp>
    </p:spTree>
    <p:extLst>
      <p:ext uri="{BB962C8B-B14F-4D97-AF65-F5344CB8AC3E}">
        <p14:creationId xmlns:p14="http://schemas.microsoft.com/office/powerpoint/2010/main" val="55548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9F59F-0DC5-F766-8060-E47F1D13E06D}"/>
              </a:ext>
            </a:extLst>
          </p:cNvPr>
          <p:cNvSpPr>
            <a:spLocks noGrp="1"/>
          </p:cNvSpPr>
          <p:nvPr>
            <p:ph type="title"/>
          </p:nvPr>
        </p:nvSpPr>
        <p:spPr>
          <a:xfrm>
            <a:off x="893064" y="72518"/>
            <a:ext cx="10405174" cy="1326514"/>
          </a:xfrm>
        </p:spPr>
        <p:txBody>
          <a:bodyPr anchor="b">
            <a:normAutofit/>
          </a:bodyPr>
          <a:lstStyle/>
          <a:p>
            <a:r>
              <a:rPr lang="lv-LV" sz="3600" dirty="0"/>
              <a:t>Analytics Tools​</a:t>
            </a:r>
            <a:endParaRPr lang="en-US" sz="3600" dirty="0"/>
          </a:p>
        </p:txBody>
      </p:sp>
      <p:sp>
        <p:nvSpPr>
          <p:cNvPr id="4" name="Slide Number Placeholder 3">
            <a:extLst>
              <a:ext uri="{FF2B5EF4-FFF2-40B4-BE49-F238E27FC236}">
                <a16:creationId xmlns:a16="http://schemas.microsoft.com/office/drawing/2014/main" id="{A75E2223-E12E-063E-CFF0-8D5F08404F8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29</a:t>
            </a:fld>
            <a:endParaRPr lang="en-US"/>
          </a:p>
        </p:txBody>
      </p:sp>
      <p:graphicFrame>
        <p:nvGraphicFramePr>
          <p:cNvPr id="12" name="Text Placeholder 2">
            <a:extLst>
              <a:ext uri="{FF2B5EF4-FFF2-40B4-BE49-F238E27FC236}">
                <a16:creationId xmlns:a16="http://schemas.microsoft.com/office/drawing/2014/main" id="{0750B792-35F9-4E14-0973-6FA49A4D0303}"/>
              </a:ext>
            </a:extLst>
          </p:cNvPr>
          <p:cNvGraphicFramePr/>
          <p:nvPr>
            <p:extLst>
              <p:ext uri="{D42A27DB-BD31-4B8C-83A1-F6EECF244321}">
                <p14:modId xmlns:p14="http://schemas.microsoft.com/office/powerpoint/2010/main" val="1761522652"/>
              </p:ext>
            </p:extLst>
          </p:nvPr>
        </p:nvGraphicFramePr>
        <p:xfrm>
          <a:off x="911352" y="2043429"/>
          <a:ext cx="10405174" cy="3925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9956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4C0D93-7659-77F5-5A83-9604555B44E3}"/>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
        <p:nvSpPr>
          <p:cNvPr id="9" name="Oval 8">
            <a:extLst>
              <a:ext uri="{FF2B5EF4-FFF2-40B4-BE49-F238E27FC236}">
                <a16:creationId xmlns:a16="http://schemas.microsoft.com/office/drawing/2014/main" id="{13D8D334-AD5A-FB55-E64F-3B6B02B6F45F}"/>
              </a:ext>
              <a:ext uri="{C183D7F6-B498-43B3-948B-1728B52AA6E4}">
                <adec:decorative xmlns:adec="http://schemas.microsoft.com/office/drawing/2017/decorative" val="1"/>
              </a:ext>
            </a:extLst>
          </p:cNvPr>
          <p:cNvSpPr/>
          <p:nvPr/>
        </p:nvSpPr>
        <p:spPr>
          <a:xfrm>
            <a:off x="1025268" y="3055989"/>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F2A80EB-B13A-1782-B4E2-080DA6EC8DF3}"/>
              </a:ext>
              <a:ext uri="{C183D7F6-B498-43B3-948B-1728B52AA6E4}">
                <adec:decorative xmlns:adec="http://schemas.microsoft.com/office/drawing/2017/decorative" val="1"/>
              </a:ext>
            </a:extLst>
          </p:cNvPr>
          <p:cNvSpPr/>
          <p:nvPr/>
        </p:nvSpPr>
        <p:spPr>
          <a:xfrm>
            <a:off x="3411280" y="3055989"/>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EBE0EBD-5841-D8D8-AE8E-2ABD1BD3726B}"/>
              </a:ext>
              <a:ext uri="{C183D7F6-B498-43B3-948B-1728B52AA6E4}">
                <adec:decorative xmlns:adec="http://schemas.microsoft.com/office/drawing/2017/decorative" val="1"/>
              </a:ext>
            </a:extLst>
          </p:cNvPr>
          <p:cNvSpPr/>
          <p:nvPr/>
        </p:nvSpPr>
        <p:spPr>
          <a:xfrm>
            <a:off x="3411280" y="1235008"/>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rPr>
              <a:t>Intuitive Navigation</a:t>
            </a:r>
          </a:p>
        </p:txBody>
      </p:sp>
      <p:sp>
        <p:nvSpPr>
          <p:cNvPr id="12" name="Oval 11">
            <a:extLst>
              <a:ext uri="{FF2B5EF4-FFF2-40B4-BE49-F238E27FC236}">
                <a16:creationId xmlns:a16="http://schemas.microsoft.com/office/drawing/2014/main" id="{A69F4B33-7F22-E708-F602-EB13E6E49873}"/>
              </a:ext>
              <a:ext uri="{C183D7F6-B498-43B3-948B-1728B52AA6E4}">
                <adec:decorative xmlns:adec="http://schemas.microsoft.com/office/drawing/2017/decorative" val="1"/>
              </a:ext>
            </a:extLst>
          </p:cNvPr>
          <p:cNvSpPr/>
          <p:nvPr/>
        </p:nvSpPr>
        <p:spPr>
          <a:xfrm>
            <a:off x="3411280" y="4876970"/>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90822E4D-E5A6-89E9-C1E6-DCB573C00471}"/>
              </a:ext>
              <a:ext uri="{C183D7F6-B498-43B3-948B-1728B52AA6E4}">
                <adec:decorative xmlns:adec="http://schemas.microsoft.com/office/drawing/2017/decorative" val="1"/>
              </a:ext>
            </a:extLst>
          </p:cNvPr>
          <p:cNvCxnSpPr>
            <a:cxnSpLocks/>
            <a:stCxn id="9" idx="6"/>
            <a:endCxn id="10" idx="2"/>
          </p:cNvCxnSpPr>
          <p:nvPr/>
        </p:nvCxnSpPr>
        <p:spPr>
          <a:xfrm>
            <a:off x="2612768" y="3849739"/>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32CADC6-F200-1F92-26EA-3F3251D91C67}"/>
              </a:ext>
              <a:ext uri="{C183D7F6-B498-43B3-948B-1728B52AA6E4}">
                <adec:decorative xmlns:adec="http://schemas.microsoft.com/office/drawing/2017/decorative" val="1"/>
              </a:ext>
            </a:extLst>
          </p:cNvPr>
          <p:cNvCxnSpPr>
            <a:cxnSpLocks/>
            <a:stCxn id="11" idx="2"/>
            <a:endCxn id="12" idx="2"/>
          </p:cNvCxnSpPr>
          <p:nvPr/>
        </p:nvCxnSpPr>
        <p:spPr>
          <a:xfrm rot="10800000" flipV="1">
            <a:off x="3411280" y="2028758"/>
            <a:ext cx="12700" cy="3641962"/>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E1A3366-F91D-BEE5-82C4-DA7E7AC8E173}"/>
              </a:ext>
            </a:extLst>
          </p:cNvPr>
          <p:cNvSpPr/>
          <p:nvPr/>
        </p:nvSpPr>
        <p:spPr>
          <a:xfrm>
            <a:off x="3512880" y="3614631"/>
            <a:ext cx="1371600" cy="461665"/>
          </a:xfrm>
          <a:prstGeom prst="rect">
            <a:avLst/>
          </a:prstGeom>
        </p:spPr>
        <p:txBody>
          <a:bodyPr wrap="square" lIns="0" tIns="0" rIns="0" bIns="0" anchor="ctr">
            <a:spAutoFit/>
          </a:bodyPr>
          <a:lstStyle/>
          <a:p>
            <a:pPr algn="ctr"/>
            <a:r>
              <a:rPr lang="en-US" sz="1500" b="1" dirty="0">
                <a:solidFill>
                  <a:schemeClr val="bg1"/>
                </a:solidFill>
              </a:rPr>
              <a:t>Search Functionality</a:t>
            </a:r>
          </a:p>
        </p:txBody>
      </p:sp>
      <p:sp>
        <p:nvSpPr>
          <p:cNvPr id="21" name="Rectangle 20">
            <a:extLst>
              <a:ext uri="{FF2B5EF4-FFF2-40B4-BE49-F238E27FC236}">
                <a16:creationId xmlns:a16="http://schemas.microsoft.com/office/drawing/2014/main" id="{E3606CE8-DDA4-ED7F-F13A-403BCCCD7AE7}"/>
              </a:ext>
            </a:extLst>
          </p:cNvPr>
          <p:cNvSpPr/>
          <p:nvPr/>
        </p:nvSpPr>
        <p:spPr>
          <a:xfrm>
            <a:off x="1137980" y="3572741"/>
            <a:ext cx="1371600" cy="553998"/>
          </a:xfrm>
          <a:prstGeom prst="rect">
            <a:avLst/>
          </a:prstGeom>
        </p:spPr>
        <p:txBody>
          <a:bodyPr wrap="square" lIns="0" tIns="0" rIns="0" bIns="0" anchor="ctr">
            <a:spAutoFit/>
          </a:bodyPr>
          <a:lstStyle/>
          <a:p>
            <a:pPr algn="ctr"/>
            <a:r>
              <a:rPr lang="en-US" b="1" dirty="0">
                <a:solidFill>
                  <a:schemeClr val="bg1"/>
                </a:solidFill>
              </a:rPr>
              <a:t>User-Friendly Design</a:t>
            </a:r>
          </a:p>
        </p:txBody>
      </p:sp>
      <p:sp>
        <p:nvSpPr>
          <p:cNvPr id="22" name="Rectangle 21">
            <a:extLst>
              <a:ext uri="{FF2B5EF4-FFF2-40B4-BE49-F238E27FC236}">
                <a16:creationId xmlns:a16="http://schemas.microsoft.com/office/drawing/2014/main" id="{49D5AB05-1EAF-D8E4-2250-8076AF37B719}"/>
              </a:ext>
            </a:extLst>
          </p:cNvPr>
          <p:cNvSpPr/>
          <p:nvPr/>
        </p:nvSpPr>
        <p:spPr>
          <a:xfrm>
            <a:off x="8861396" y="3956167"/>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23" name="Rectangle 22">
            <a:extLst>
              <a:ext uri="{FF2B5EF4-FFF2-40B4-BE49-F238E27FC236}">
                <a16:creationId xmlns:a16="http://schemas.microsoft.com/office/drawing/2014/main" id="{C0ECB38B-B507-B185-3790-12EFFE3EF1AC}"/>
              </a:ext>
            </a:extLst>
          </p:cNvPr>
          <p:cNvSpPr/>
          <p:nvPr/>
        </p:nvSpPr>
        <p:spPr>
          <a:xfrm>
            <a:off x="9146532" y="2151868"/>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24" name="Rectangle 23">
            <a:extLst>
              <a:ext uri="{FF2B5EF4-FFF2-40B4-BE49-F238E27FC236}">
                <a16:creationId xmlns:a16="http://schemas.microsoft.com/office/drawing/2014/main" id="{F2CD9EC1-F52C-B13F-BBC8-A8066A795FE2}"/>
              </a:ext>
            </a:extLst>
          </p:cNvPr>
          <p:cNvSpPr/>
          <p:nvPr/>
        </p:nvSpPr>
        <p:spPr>
          <a:xfrm>
            <a:off x="3519230" y="5439888"/>
            <a:ext cx="1371600" cy="461665"/>
          </a:xfrm>
          <a:prstGeom prst="rect">
            <a:avLst/>
          </a:prstGeom>
        </p:spPr>
        <p:txBody>
          <a:bodyPr wrap="square" lIns="0" tIns="0" rIns="0" bIns="0" anchor="ctr">
            <a:spAutoFit/>
          </a:bodyPr>
          <a:lstStyle/>
          <a:p>
            <a:pPr algn="ctr"/>
            <a:r>
              <a:rPr lang="en-US" sz="1500" b="1" dirty="0">
                <a:solidFill>
                  <a:schemeClr val="bg1"/>
                </a:solidFill>
              </a:rPr>
              <a:t>Consistent Layout</a:t>
            </a:r>
          </a:p>
        </p:txBody>
      </p:sp>
      <p:sp>
        <p:nvSpPr>
          <p:cNvPr id="27" name="Rectangle 26">
            <a:extLst>
              <a:ext uri="{FF2B5EF4-FFF2-40B4-BE49-F238E27FC236}">
                <a16:creationId xmlns:a16="http://schemas.microsoft.com/office/drawing/2014/main" id="{BA6A920F-3335-A851-A23D-38D94A5E52AC}"/>
              </a:ext>
            </a:extLst>
          </p:cNvPr>
          <p:cNvSpPr/>
          <p:nvPr/>
        </p:nvSpPr>
        <p:spPr>
          <a:xfrm>
            <a:off x="5168257" y="1674205"/>
            <a:ext cx="5126267" cy="730969"/>
          </a:xfrm>
          <a:prstGeom prst="rect">
            <a:avLst/>
          </a:prstGeom>
        </p:spPr>
        <p:txBody>
          <a:bodyPr wrap="square" lIns="0" tIns="0" rIns="0" bIns="0" anchor="ctr">
            <a:spAutoFit/>
          </a:bodyPr>
          <a:lstStyle/>
          <a:p>
            <a:pPr>
              <a:lnSpc>
                <a:spcPts val="1900"/>
              </a:lnSpc>
            </a:pPr>
            <a:r>
              <a:rPr lang="lv-LV" sz="1600" dirty="0">
                <a:solidFill>
                  <a:schemeClr val="tx1">
                    <a:lumMod val="75000"/>
                    <a:lumOff val="25000"/>
                  </a:schemeClr>
                </a:solidFill>
                <a:cs typeface="Segoe UI" panose="020B0502040204020203" pitchFamily="34" charset="0"/>
              </a:rPr>
              <a:t>W</a:t>
            </a:r>
            <a:r>
              <a:rPr lang="en-US" sz="1600" dirty="0" err="1">
                <a:solidFill>
                  <a:schemeClr val="tx1">
                    <a:lumMod val="75000"/>
                    <a:lumOff val="25000"/>
                  </a:schemeClr>
                </a:solidFill>
                <a:cs typeface="Segoe UI" panose="020B0502040204020203" pitchFamily="34" charset="0"/>
              </a:rPr>
              <a:t>ebsite</a:t>
            </a:r>
            <a:r>
              <a:rPr lang="en-US" sz="1600" dirty="0">
                <a:solidFill>
                  <a:schemeClr val="tx1">
                    <a:lumMod val="75000"/>
                    <a:lumOff val="25000"/>
                  </a:schemeClr>
                </a:solidFill>
                <a:cs typeface="Segoe UI" panose="020B0502040204020203" pitchFamily="34" charset="0"/>
              </a:rPr>
              <a:t> has a clear, logical structure</a:t>
            </a:r>
            <a:r>
              <a:rPr lang="lv-LV" sz="1600" dirty="0">
                <a:solidFill>
                  <a:schemeClr val="tx1">
                    <a:lumMod val="75000"/>
                    <a:lumOff val="25000"/>
                  </a:schemeClr>
                </a:solidFill>
                <a:cs typeface="Segoe UI" panose="020B0502040204020203" pitchFamily="34" charset="0"/>
              </a:rPr>
              <a:t> </a:t>
            </a:r>
            <a:r>
              <a:rPr lang="en-US" sz="1600" dirty="0">
                <a:solidFill>
                  <a:schemeClr val="tx1">
                    <a:lumMod val="75000"/>
                    <a:lumOff val="25000"/>
                  </a:schemeClr>
                </a:solidFill>
                <a:cs typeface="Segoe UI" panose="020B0502040204020203" pitchFamily="34" charset="0"/>
              </a:rPr>
              <a:t>and includes a top menu bar with categories like </a:t>
            </a:r>
            <a:r>
              <a:rPr lang="en-US" sz="1600" b="1" dirty="0">
                <a:solidFill>
                  <a:schemeClr val="tx1">
                    <a:lumMod val="75000"/>
                    <a:lumOff val="25000"/>
                  </a:schemeClr>
                </a:solidFill>
                <a:cs typeface="Segoe UI" panose="020B0502040204020203" pitchFamily="34" charset="0"/>
              </a:rPr>
              <a:t>"Home," "Shop," "About Us," "Contact," and "Cart."</a:t>
            </a:r>
          </a:p>
        </p:txBody>
      </p:sp>
      <p:sp>
        <p:nvSpPr>
          <p:cNvPr id="28" name="Rectangle 27">
            <a:extLst>
              <a:ext uri="{FF2B5EF4-FFF2-40B4-BE49-F238E27FC236}">
                <a16:creationId xmlns:a16="http://schemas.microsoft.com/office/drawing/2014/main" id="{FFA2F4FC-FEC8-342C-E9DD-86C7D1ABDB83}"/>
              </a:ext>
            </a:extLst>
          </p:cNvPr>
          <p:cNvSpPr/>
          <p:nvPr/>
        </p:nvSpPr>
        <p:spPr>
          <a:xfrm>
            <a:off x="5168257" y="3607546"/>
            <a:ext cx="5187794" cy="487313"/>
          </a:xfrm>
          <a:prstGeom prst="rect">
            <a:avLst/>
          </a:prstGeom>
        </p:spPr>
        <p:txBody>
          <a:bodyPr wrap="square" lIns="0" tIns="0" rIns="0" bIns="0" anchor="ctr">
            <a:spAutoFit/>
          </a:bodyPr>
          <a:lstStyle/>
          <a:p>
            <a:pPr>
              <a:lnSpc>
                <a:spcPts val="1900"/>
              </a:lnSpc>
            </a:pPr>
            <a:r>
              <a:rPr lang="en-US" sz="1600" dirty="0">
                <a:solidFill>
                  <a:schemeClr val="tx1">
                    <a:lumMod val="75000"/>
                    <a:lumOff val="25000"/>
                  </a:schemeClr>
                </a:solidFill>
                <a:cs typeface="Segoe UI" panose="020B0502040204020203" pitchFamily="34" charset="0"/>
              </a:rPr>
              <a:t>Robust search bar allowing users to quickly find specific </a:t>
            </a:r>
            <a:r>
              <a:rPr lang="en-US" sz="1600" b="1" dirty="0">
                <a:solidFill>
                  <a:schemeClr val="tx1">
                    <a:lumMod val="75000"/>
                    <a:lumOff val="25000"/>
                  </a:schemeClr>
                </a:solidFill>
                <a:cs typeface="Segoe UI" panose="020B0502040204020203" pitchFamily="34" charset="0"/>
              </a:rPr>
              <a:t>books </a:t>
            </a:r>
            <a:r>
              <a:rPr lang="en-US" sz="1600" dirty="0">
                <a:solidFill>
                  <a:schemeClr val="tx1">
                    <a:lumMod val="75000"/>
                    <a:lumOff val="25000"/>
                  </a:schemeClr>
                </a:solidFill>
                <a:cs typeface="Segoe UI" panose="020B0502040204020203" pitchFamily="34" charset="0"/>
              </a:rPr>
              <a:t>or </a:t>
            </a:r>
            <a:r>
              <a:rPr lang="en-US" sz="1600" b="1" dirty="0">
                <a:solidFill>
                  <a:schemeClr val="tx1">
                    <a:lumMod val="75000"/>
                    <a:lumOff val="25000"/>
                  </a:schemeClr>
                </a:solidFill>
                <a:cs typeface="Segoe UI" panose="020B0502040204020203" pitchFamily="34" charset="0"/>
              </a:rPr>
              <a:t>categories</a:t>
            </a:r>
            <a:r>
              <a:rPr lang="en-US" sz="1600" dirty="0">
                <a:solidFill>
                  <a:schemeClr val="tx1">
                    <a:lumMod val="75000"/>
                    <a:lumOff val="25000"/>
                  </a:schemeClr>
                </a:solidFill>
                <a:cs typeface="Segoe UI" panose="020B0502040204020203" pitchFamily="34" charset="0"/>
              </a:rPr>
              <a:t>.</a:t>
            </a:r>
          </a:p>
        </p:txBody>
      </p:sp>
      <p:sp>
        <p:nvSpPr>
          <p:cNvPr id="29" name="Rectangle 28">
            <a:extLst>
              <a:ext uri="{FF2B5EF4-FFF2-40B4-BE49-F238E27FC236}">
                <a16:creationId xmlns:a16="http://schemas.microsoft.com/office/drawing/2014/main" id="{6D27ED49-9835-0F29-011B-1237CB1E5F12}"/>
              </a:ext>
            </a:extLst>
          </p:cNvPr>
          <p:cNvSpPr/>
          <p:nvPr/>
        </p:nvSpPr>
        <p:spPr>
          <a:xfrm>
            <a:off x="5168258" y="5431649"/>
            <a:ext cx="5187793" cy="730969"/>
          </a:xfrm>
          <a:prstGeom prst="rect">
            <a:avLst/>
          </a:prstGeom>
        </p:spPr>
        <p:txBody>
          <a:bodyPr wrap="square" lIns="0" tIns="0" rIns="0" bIns="0" anchor="ctr">
            <a:spAutoFit/>
          </a:bodyPr>
          <a:lstStyle/>
          <a:p>
            <a:pPr>
              <a:lnSpc>
                <a:spcPts val="1900"/>
              </a:lnSpc>
            </a:pPr>
            <a:r>
              <a:rPr lang="en-US" sz="1600" dirty="0">
                <a:solidFill>
                  <a:schemeClr val="tx1">
                    <a:lumMod val="75000"/>
                    <a:lumOff val="25000"/>
                  </a:schemeClr>
                </a:solidFill>
                <a:cs typeface="Segoe UI" panose="020B0502040204020203" pitchFamily="34" charset="0"/>
              </a:rPr>
              <a:t>Consistent layout across all pages to avoid confusion. Also, </a:t>
            </a:r>
            <a:r>
              <a:rPr lang="en-US" sz="1600" b="1" dirty="0">
                <a:solidFill>
                  <a:schemeClr val="tx1">
                    <a:lumMod val="75000"/>
                    <a:lumOff val="25000"/>
                  </a:schemeClr>
                </a:solidFill>
                <a:cs typeface="Segoe UI" panose="020B0502040204020203" pitchFamily="34" charset="0"/>
              </a:rPr>
              <a:t>engaging fonts, and a color scheme </a:t>
            </a:r>
            <a:r>
              <a:rPr lang="en-US" sz="1600" dirty="0">
                <a:solidFill>
                  <a:schemeClr val="tx1">
                    <a:lumMod val="75000"/>
                    <a:lumOff val="25000"/>
                  </a:schemeClr>
                </a:solidFill>
                <a:cs typeface="Segoe UI" panose="020B0502040204020203" pitchFamily="34" charset="0"/>
              </a:rPr>
              <a:t>that reflects the brand identity..</a:t>
            </a:r>
          </a:p>
        </p:txBody>
      </p:sp>
      <p:sp>
        <p:nvSpPr>
          <p:cNvPr id="2" name="Title 1">
            <a:extLst>
              <a:ext uri="{FF2B5EF4-FFF2-40B4-BE49-F238E27FC236}">
                <a16:creationId xmlns:a16="http://schemas.microsoft.com/office/drawing/2014/main" id="{2196BFD5-0237-B4C7-D236-73ECCDF53E8D}"/>
              </a:ext>
            </a:extLst>
          </p:cNvPr>
          <p:cNvSpPr txBox="1">
            <a:spLocks/>
          </p:cNvSpPr>
          <p:nvPr/>
        </p:nvSpPr>
        <p:spPr>
          <a:xfrm>
            <a:off x="473516" y="-208246"/>
            <a:ext cx="10405174" cy="13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US" sz="3600" dirty="0"/>
              <a:t>User-friendly design</a:t>
            </a:r>
          </a:p>
        </p:txBody>
      </p:sp>
    </p:spTree>
    <p:extLst>
      <p:ext uri="{BB962C8B-B14F-4D97-AF65-F5344CB8AC3E}">
        <p14:creationId xmlns:p14="http://schemas.microsoft.com/office/powerpoint/2010/main" val="2905280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dirty="0"/>
              <a:t>Content</a:t>
            </a:r>
            <a:r>
              <a:rPr lang="en-US" sz="1800" b="0" i="0" u="none" strike="noStrike" baseline="0" dirty="0">
                <a:latin typeface="CIDFont+F1"/>
              </a:rPr>
              <a:t> </a:t>
            </a:r>
            <a:r>
              <a:rPr lang="en-US" dirty="0"/>
              <a:t>Marketing</a:t>
            </a:r>
            <a:endParaRPr lang="en-ZA" dirty="0"/>
          </a:p>
        </p:txBody>
      </p:sp>
      <p:sp>
        <p:nvSpPr>
          <p:cNvPr id="4" name="Text Placeholder 3">
            <a:extLst>
              <a:ext uri="{FF2B5EF4-FFF2-40B4-BE49-F238E27FC236}">
                <a16:creationId xmlns:a16="http://schemas.microsoft.com/office/drawing/2014/main" id="{B564D946-03AA-EF86-7D63-8C6521C30FB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03506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169A37-6FE8-B03D-C6B9-F950C8197D80}"/>
              </a:ext>
            </a:extLst>
          </p:cNvPr>
          <p:cNvSpPr>
            <a:spLocks noGrp="1"/>
          </p:cNvSpPr>
          <p:nvPr>
            <p:ph type="sldNum" sz="quarter" idx="12"/>
          </p:nvPr>
        </p:nvSpPr>
        <p:spPr/>
        <p:txBody>
          <a:bodyPr/>
          <a:lstStyle/>
          <a:p>
            <a:fld id="{B5CEABB6-07DC-46E8-9B57-56EC44A396E5}" type="slidenum">
              <a:rPr lang="en-US" smtClean="0"/>
              <a:pPr/>
              <a:t>31</a:t>
            </a:fld>
            <a:endParaRPr lang="en-US" dirty="0"/>
          </a:p>
        </p:txBody>
      </p:sp>
      <p:sp>
        <p:nvSpPr>
          <p:cNvPr id="6" name="Title 1">
            <a:extLst>
              <a:ext uri="{FF2B5EF4-FFF2-40B4-BE49-F238E27FC236}">
                <a16:creationId xmlns:a16="http://schemas.microsoft.com/office/drawing/2014/main" id="{48536AA4-1902-4378-0822-BF2B92C20E52}"/>
              </a:ext>
            </a:extLst>
          </p:cNvPr>
          <p:cNvSpPr txBox="1">
            <a:spLocks/>
          </p:cNvSpPr>
          <p:nvPr/>
        </p:nvSpPr>
        <p:spPr>
          <a:xfrm>
            <a:off x="685800" y="-110362"/>
            <a:ext cx="10405174" cy="13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US" sz="3600" dirty="0"/>
              <a:t>Content strategy</a:t>
            </a:r>
          </a:p>
        </p:txBody>
      </p:sp>
      <p:sp>
        <p:nvSpPr>
          <p:cNvPr id="2" name="Satura vietturis 2">
            <a:extLst>
              <a:ext uri="{FF2B5EF4-FFF2-40B4-BE49-F238E27FC236}">
                <a16:creationId xmlns:a16="http://schemas.microsoft.com/office/drawing/2014/main" id="{1C71FB4D-6799-93E7-DF7A-0D745CECEAE0}"/>
              </a:ext>
            </a:extLst>
          </p:cNvPr>
          <p:cNvSpPr>
            <a:spLocks noGrp="1"/>
          </p:cNvSpPr>
          <p:nvPr/>
        </p:nvSpPr>
        <p:spPr>
          <a:xfrm>
            <a:off x="685800" y="1393044"/>
            <a:ext cx="11298936" cy="467668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pPr>
            <a:r>
              <a:rPr lang="en-US" sz="1900" b="1" dirty="0"/>
              <a:t>Content creation:​</a:t>
            </a:r>
          </a:p>
          <a:p>
            <a:pPr lvl="1" fontAlgn="base">
              <a:lnSpc>
                <a:spcPct val="100000"/>
              </a:lnSpc>
              <a:buFont typeface="Courier New" panose="02070309020205020404" pitchFamily="49" charset="0"/>
              <a:buChar char="o"/>
            </a:pPr>
            <a:r>
              <a:rPr lang="en-US" sz="1500" b="1" dirty="0"/>
              <a:t>Blog Posts: </a:t>
            </a:r>
            <a:r>
              <a:rPr lang="en-US" sz="1500" dirty="0"/>
              <a:t>Regularly updated articles related to industry trends, how-to guides, case studies, etc.​</a:t>
            </a:r>
          </a:p>
          <a:p>
            <a:pPr lvl="1" fontAlgn="base">
              <a:lnSpc>
                <a:spcPct val="100000"/>
              </a:lnSpc>
              <a:buFont typeface="Courier New" panose="02070309020205020404" pitchFamily="49" charset="0"/>
              <a:buChar char="o"/>
            </a:pPr>
            <a:r>
              <a:rPr lang="en-US" sz="1500" b="1" dirty="0"/>
              <a:t>Videos</a:t>
            </a:r>
            <a:r>
              <a:rPr lang="en-US" sz="1500" dirty="0"/>
              <a:t>: Engaging and informative videos that can be shared on platforms like YouTube or social media.​</a:t>
            </a:r>
          </a:p>
          <a:p>
            <a:pPr lvl="1" fontAlgn="base">
              <a:lnSpc>
                <a:spcPct val="100000"/>
              </a:lnSpc>
              <a:buFont typeface="Courier New" panose="02070309020205020404" pitchFamily="49" charset="0"/>
              <a:buChar char="o"/>
            </a:pPr>
            <a:r>
              <a:rPr lang="en-US" sz="1500" b="1" dirty="0"/>
              <a:t>Infographics</a:t>
            </a:r>
            <a:r>
              <a:rPr lang="en-US" sz="1500" dirty="0"/>
              <a:t>: Visual representations of information or data to make complex information easily understandable.​</a:t>
            </a:r>
          </a:p>
          <a:p>
            <a:pPr lvl="1" fontAlgn="base">
              <a:lnSpc>
                <a:spcPct val="100000"/>
              </a:lnSpc>
              <a:buFont typeface="Courier New" panose="02070309020205020404" pitchFamily="49" charset="0"/>
              <a:buChar char="o"/>
            </a:pPr>
            <a:r>
              <a:rPr lang="en-US" sz="1500" b="1" dirty="0"/>
              <a:t>Podcasts</a:t>
            </a:r>
            <a:r>
              <a:rPr lang="en-US" sz="1500" dirty="0"/>
              <a:t>: Audio content that can reach audiences who prefer listening over reading.​</a:t>
            </a:r>
          </a:p>
          <a:p>
            <a:pPr lvl="1" fontAlgn="base">
              <a:lnSpc>
                <a:spcPct val="100000"/>
              </a:lnSpc>
              <a:buFont typeface="Courier New" panose="02070309020205020404" pitchFamily="49" charset="0"/>
              <a:buChar char="o"/>
            </a:pPr>
            <a:r>
              <a:rPr lang="en-US" sz="1500" b="1" dirty="0"/>
              <a:t>E-books/Whitepapers</a:t>
            </a:r>
            <a:r>
              <a:rPr lang="en-US" sz="1500" dirty="0"/>
              <a:t>: In-depth guides or reports on specific topics, often used for lead generation.​</a:t>
            </a:r>
          </a:p>
          <a:p>
            <a:pPr lvl="1" fontAlgn="base">
              <a:lnSpc>
                <a:spcPct val="100000"/>
              </a:lnSpc>
              <a:buFont typeface="Courier New" panose="02070309020205020404" pitchFamily="49" charset="0"/>
              <a:buChar char="o"/>
            </a:pPr>
            <a:r>
              <a:rPr lang="en-US" sz="1500" b="1" dirty="0"/>
              <a:t>Social Media Posts: </a:t>
            </a:r>
            <a:r>
              <a:rPr lang="en-US" sz="1500" dirty="0"/>
              <a:t>Short, engaging content shared on platforms like Facebook, Twitter, </a:t>
            </a:r>
            <a:r>
              <a:rPr lang="lv-LV" sz="1500" dirty="0"/>
              <a:t>Reddit</a:t>
            </a:r>
            <a:r>
              <a:rPr lang="en-US" sz="1500" dirty="0"/>
              <a:t>, Instagram, etc.</a:t>
            </a:r>
          </a:p>
          <a:p>
            <a:pPr marL="457200" lvl="1" indent="0" fontAlgn="base">
              <a:lnSpc>
                <a:spcPct val="100000"/>
              </a:lnSpc>
              <a:buNone/>
            </a:pPr>
            <a:endParaRPr lang="en-US" sz="1500" dirty="0"/>
          </a:p>
          <a:p>
            <a:pPr lvl="1" fontAlgn="base">
              <a:lnSpc>
                <a:spcPct val="100000"/>
              </a:lnSpc>
            </a:pPr>
            <a:r>
              <a:rPr lang="en-US" sz="1900" b="1" dirty="0"/>
              <a:t>Content creation must be well planned Using content Calendar.​</a:t>
            </a:r>
          </a:p>
          <a:p>
            <a:pPr marL="0" indent="0" fontAlgn="base">
              <a:lnSpc>
                <a:spcPct val="100000"/>
              </a:lnSpc>
              <a:buNone/>
            </a:pPr>
            <a:r>
              <a:rPr lang="en-US" sz="1900" dirty="0"/>
              <a:t>In additional, it must be created on specific date​</a:t>
            </a:r>
          </a:p>
          <a:p>
            <a:pPr marL="0" indent="0" fontAlgn="base">
              <a:lnSpc>
                <a:spcPct val="100000"/>
              </a:lnSpc>
              <a:buNone/>
            </a:pPr>
            <a:r>
              <a:rPr lang="en-US" sz="1900" dirty="0"/>
              <a:t>Before each important occasion (Christmas, </a:t>
            </a:r>
            <a:r>
              <a:rPr lang="en-US" sz="1900" dirty="0" err="1"/>
              <a:t>St.Valentine</a:t>
            </a:r>
            <a:r>
              <a:rPr lang="en-US" sz="1900" dirty="0"/>
              <a:t> day, Independency day) additional/special post must be prepared with selection of books​</a:t>
            </a:r>
          </a:p>
          <a:p>
            <a:pPr fontAlgn="base">
              <a:lnSpc>
                <a:spcPct val="100000"/>
              </a:lnSpc>
            </a:pPr>
            <a:r>
              <a:rPr lang="en-US" sz="1900" dirty="0"/>
              <a:t> </a:t>
            </a:r>
            <a:r>
              <a:rPr lang="en-US" sz="1900" b="1" dirty="0"/>
              <a:t>Day of the week and time​</a:t>
            </a:r>
          </a:p>
          <a:p>
            <a:pPr marL="0" indent="0" fontAlgn="base">
              <a:lnSpc>
                <a:spcPct val="100000"/>
              </a:lnSpc>
              <a:buNone/>
            </a:pPr>
            <a:r>
              <a:rPr lang="en-US" sz="1900" dirty="0"/>
              <a:t>The largest engagements can be reached on Tuesdays, Wednesdays and Thursdays between 9am and 2pm depending of a platform. </a:t>
            </a:r>
          </a:p>
        </p:txBody>
      </p:sp>
    </p:spTree>
    <p:extLst>
      <p:ext uri="{BB962C8B-B14F-4D97-AF65-F5344CB8AC3E}">
        <p14:creationId xmlns:p14="http://schemas.microsoft.com/office/powerpoint/2010/main" val="3877811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169A37-6FE8-B03D-C6B9-F950C8197D80}"/>
              </a:ext>
            </a:extLst>
          </p:cNvPr>
          <p:cNvSpPr>
            <a:spLocks noGrp="1"/>
          </p:cNvSpPr>
          <p:nvPr>
            <p:ph type="sldNum" sz="quarter" idx="12"/>
          </p:nvPr>
        </p:nvSpPr>
        <p:spPr/>
        <p:txBody>
          <a:bodyPr/>
          <a:lstStyle/>
          <a:p>
            <a:fld id="{B5CEABB6-07DC-46E8-9B57-56EC44A396E5}" type="slidenum">
              <a:rPr lang="en-US" smtClean="0"/>
              <a:pPr/>
              <a:t>32</a:t>
            </a:fld>
            <a:endParaRPr lang="en-US" dirty="0"/>
          </a:p>
        </p:txBody>
      </p:sp>
      <p:sp>
        <p:nvSpPr>
          <p:cNvPr id="6" name="Title 1">
            <a:extLst>
              <a:ext uri="{FF2B5EF4-FFF2-40B4-BE49-F238E27FC236}">
                <a16:creationId xmlns:a16="http://schemas.microsoft.com/office/drawing/2014/main" id="{48536AA4-1902-4378-0822-BF2B92C20E52}"/>
              </a:ext>
            </a:extLst>
          </p:cNvPr>
          <p:cNvSpPr txBox="1">
            <a:spLocks/>
          </p:cNvSpPr>
          <p:nvPr/>
        </p:nvSpPr>
        <p:spPr>
          <a:xfrm>
            <a:off x="685800" y="-110362"/>
            <a:ext cx="10405174" cy="13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US" sz="3600" dirty="0"/>
              <a:t>Quality content</a:t>
            </a:r>
          </a:p>
        </p:txBody>
      </p:sp>
      <p:sp>
        <p:nvSpPr>
          <p:cNvPr id="2" name="Satura vietturis 2">
            <a:extLst>
              <a:ext uri="{FF2B5EF4-FFF2-40B4-BE49-F238E27FC236}">
                <a16:creationId xmlns:a16="http://schemas.microsoft.com/office/drawing/2014/main" id="{1C71FB4D-6799-93E7-DF7A-0D745CECEAE0}"/>
              </a:ext>
            </a:extLst>
          </p:cNvPr>
          <p:cNvSpPr>
            <a:spLocks noGrp="1"/>
          </p:cNvSpPr>
          <p:nvPr/>
        </p:nvSpPr>
        <p:spPr>
          <a:xfrm>
            <a:off x="685800" y="1569936"/>
            <a:ext cx="11298936" cy="46766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fontAlgn="base">
              <a:buNone/>
            </a:pPr>
            <a:r>
              <a:rPr lang="en-US" sz="2400" dirty="0">
                <a:ln w="0"/>
                <a:solidFill>
                  <a:schemeClr val="accent1">
                    <a:lumMod val="75000"/>
                  </a:schemeClr>
                </a:solidFill>
                <a:effectLst>
                  <a:outerShdw blurRad="38100" dist="25400" dir="5400000" algn="ctr" rotWithShape="0">
                    <a:srgbClr val="6E747A">
                      <a:alpha val="43000"/>
                    </a:srgbClr>
                  </a:outerShdw>
                </a:effectLst>
              </a:rPr>
              <a:t>To reach the quality standards must be maintained the quality use of:​</a:t>
            </a:r>
          </a:p>
          <a:p>
            <a:pPr algn="l" rtl="0" fontAlgn="base"/>
            <a:endParaRPr lang="en-US" sz="2000" b="1" dirty="0"/>
          </a:p>
          <a:p>
            <a:pPr algn="l" rtl="0" fontAlgn="base"/>
            <a:r>
              <a:rPr lang="en-US" sz="2000" b="1" dirty="0"/>
              <a:t>Editorial standards:​</a:t>
            </a:r>
          </a:p>
          <a:p>
            <a:pPr lvl="1" fontAlgn="base">
              <a:buFont typeface="Courier New" panose="02070309020205020404" pitchFamily="49" charset="0"/>
              <a:buChar char="o"/>
            </a:pPr>
            <a:r>
              <a:rPr lang="en-US" sz="1600" dirty="0"/>
              <a:t>Develop a comprehensive style guide covering tone, formatting, and style.​</a:t>
            </a:r>
          </a:p>
          <a:p>
            <a:pPr lvl="1" fontAlgn="base">
              <a:buFont typeface="Courier New" panose="02070309020205020404" pitchFamily="49" charset="0"/>
              <a:buChar char="o"/>
            </a:pPr>
            <a:r>
              <a:rPr lang="en-US" sz="1600" dirty="0"/>
              <a:t>Implement a multi-step review process including peer reviews and editor oversight.​</a:t>
            </a:r>
          </a:p>
          <a:p>
            <a:pPr marL="0" indent="0" algn="l" rtl="0" fontAlgn="base">
              <a:buNone/>
            </a:pPr>
            <a:endParaRPr lang="en-US" sz="2000" b="1" dirty="0"/>
          </a:p>
          <a:p>
            <a:pPr algn="l" rtl="0" fontAlgn="base"/>
            <a:r>
              <a:rPr lang="en-US" sz="2000" b="1" dirty="0"/>
              <a:t>Visuals:​</a:t>
            </a:r>
          </a:p>
          <a:p>
            <a:pPr lvl="1" fontAlgn="base">
              <a:buFont typeface="Courier New" panose="02070309020205020404" pitchFamily="49" charset="0"/>
              <a:buChar char="o"/>
            </a:pPr>
            <a:r>
              <a:rPr lang="en-US" sz="1600" dirty="0"/>
              <a:t>Use high-resolution images and videos, ensuring they are relevant and enhance the content.​</a:t>
            </a:r>
          </a:p>
          <a:p>
            <a:pPr lvl="1" fontAlgn="base">
              <a:buFont typeface="Courier New" panose="02070309020205020404" pitchFamily="49" charset="0"/>
              <a:buChar char="o"/>
            </a:pPr>
            <a:r>
              <a:rPr lang="en-US" sz="1600" dirty="0"/>
              <a:t>Integrate interactive elements like quizzes and polls to increase engagement.​</a:t>
            </a:r>
          </a:p>
          <a:p>
            <a:pPr algn="l" rtl="0" fontAlgn="base"/>
            <a:endParaRPr lang="en-US" sz="2000" b="1" dirty="0"/>
          </a:p>
        </p:txBody>
      </p:sp>
    </p:spTree>
    <p:extLst>
      <p:ext uri="{BB962C8B-B14F-4D97-AF65-F5344CB8AC3E}">
        <p14:creationId xmlns:p14="http://schemas.microsoft.com/office/powerpoint/2010/main" val="3115704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95A61-E979-7FBA-9A15-C30775DA7F21}"/>
              </a:ext>
            </a:extLst>
          </p:cNvPr>
          <p:cNvSpPr>
            <a:spLocks noGrp="1"/>
          </p:cNvSpPr>
          <p:nvPr>
            <p:ph type="title"/>
          </p:nvPr>
        </p:nvSpPr>
        <p:spPr>
          <a:xfrm>
            <a:off x="893413" y="161999"/>
            <a:ext cx="10405174" cy="871907"/>
          </a:xfrm>
        </p:spPr>
        <p:txBody>
          <a:bodyPr/>
          <a:lstStyle/>
          <a:p>
            <a:r>
              <a:rPr lang="en-US" dirty="0"/>
              <a:t>Buyer persons</a:t>
            </a:r>
          </a:p>
        </p:txBody>
      </p:sp>
      <p:graphicFrame>
        <p:nvGraphicFramePr>
          <p:cNvPr id="5" name="Content Placeholder 4">
            <a:extLst>
              <a:ext uri="{FF2B5EF4-FFF2-40B4-BE49-F238E27FC236}">
                <a16:creationId xmlns:a16="http://schemas.microsoft.com/office/drawing/2014/main" id="{C18E8C4C-3E5F-5C8D-5A88-0A0B980D67CF}"/>
              </a:ext>
            </a:extLst>
          </p:cNvPr>
          <p:cNvGraphicFramePr>
            <a:graphicFrameLocks noGrp="1"/>
          </p:cNvGraphicFramePr>
          <p:nvPr>
            <p:ph sz="quarter" idx="14"/>
            <p:extLst>
              <p:ext uri="{D42A27DB-BD31-4B8C-83A1-F6EECF244321}">
                <p14:modId xmlns:p14="http://schemas.microsoft.com/office/powerpoint/2010/main" val="4040723198"/>
              </p:ext>
            </p:extLst>
          </p:nvPr>
        </p:nvGraphicFramePr>
        <p:xfrm>
          <a:off x="911352" y="1132655"/>
          <a:ext cx="10653120" cy="5015218"/>
        </p:xfrm>
        <a:graphic>
          <a:graphicData uri="http://schemas.openxmlformats.org/drawingml/2006/table">
            <a:tbl>
              <a:tblPr>
                <a:tableStyleId>{17292A2E-F333-43FB-9621-5CBBE7FDCDCB}</a:tableStyleId>
              </a:tblPr>
              <a:tblGrid>
                <a:gridCol w="2663280">
                  <a:extLst>
                    <a:ext uri="{9D8B030D-6E8A-4147-A177-3AD203B41FA5}">
                      <a16:colId xmlns:a16="http://schemas.microsoft.com/office/drawing/2014/main" val="1273734358"/>
                    </a:ext>
                  </a:extLst>
                </a:gridCol>
                <a:gridCol w="2663280">
                  <a:extLst>
                    <a:ext uri="{9D8B030D-6E8A-4147-A177-3AD203B41FA5}">
                      <a16:colId xmlns:a16="http://schemas.microsoft.com/office/drawing/2014/main" val="1348648876"/>
                    </a:ext>
                  </a:extLst>
                </a:gridCol>
                <a:gridCol w="2663280">
                  <a:extLst>
                    <a:ext uri="{9D8B030D-6E8A-4147-A177-3AD203B41FA5}">
                      <a16:colId xmlns:a16="http://schemas.microsoft.com/office/drawing/2014/main" val="1534587424"/>
                    </a:ext>
                  </a:extLst>
                </a:gridCol>
                <a:gridCol w="2663280">
                  <a:extLst>
                    <a:ext uri="{9D8B030D-6E8A-4147-A177-3AD203B41FA5}">
                      <a16:colId xmlns:a16="http://schemas.microsoft.com/office/drawing/2014/main" val="3384688515"/>
                    </a:ext>
                  </a:extLst>
                </a:gridCol>
              </a:tblGrid>
              <a:tr h="216765">
                <a:tc>
                  <a:txBody>
                    <a:bodyPr/>
                    <a:lstStyle/>
                    <a:p>
                      <a:pPr algn="l" fontAlgn="base"/>
                      <a:r>
                        <a:rPr lang="en-US" sz="1000" b="1" kern="1200" dirty="0">
                          <a:solidFill>
                            <a:schemeClr val="tx1"/>
                          </a:solidFill>
                        </a:rPr>
                        <a:t>Academic Alex​</a:t>
                      </a:r>
                      <a:endParaRPr lang="en-US" sz="1000" b="1" kern="1200" dirty="0">
                        <a:solidFill>
                          <a:schemeClr val="tx1"/>
                        </a:solidFill>
                        <a:latin typeface="+mn-lt"/>
                        <a:ea typeface="+mn-ea"/>
                        <a:cs typeface="+mn-cs"/>
                      </a:endParaRPr>
                    </a:p>
                  </a:txBody>
                  <a:tcPr marL="49486" marR="49486" marT="24743" marB="24743"/>
                </a:tc>
                <a:tc>
                  <a:txBody>
                    <a:bodyPr/>
                    <a:lstStyle/>
                    <a:p>
                      <a:pPr algn="l" fontAlgn="base"/>
                      <a:r>
                        <a:rPr lang="en-US" sz="1000" b="1" kern="1200" dirty="0">
                          <a:solidFill>
                            <a:schemeClr val="tx1"/>
                          </a:solidFill>
                        </a:rPr>
                        <a:t>Literary Lucy​</a:t>
                      </a:r>
                      <a:endParaRPr lang="en-US" sz="1000" b="1" kern="1200" dirty="0">
                        <a:solidFill>
                          <a:schemeClr val="tx1"/>
                        </a:solidFill>
                        <a:latin typeface="+mn-lt"/>
                        <a:ea typeface="+mn-ea"/>
                        <a:cs typeface="+mn-cs"/>
                      </a:endParaRPr>
                    </a:p>
                  </a:txBody>
                  <a:tcPr marL="49486" marR="49486" marT="24743" marB="24743">
                    <a:solidFill>
                      <a:schemeClr val="accent4">
                        <a:lumMod val="20000"/>
                        <a:lumOff val="80000"/>
                      </a:schemeClr>
                    </a:solidFill>
                  </a:tcPr>
                </a:tc>
                <a:tc>
                  <a:txBody>
                    <a:bodyPr/>
                    <a:lstStyle/>
                    <a:p>
                      <a:pPr algn="l" fontAlgn="base"/>
                      <a:r>
                        <a:rPr lang="en-US" sz="1000" b="1" kern="1200" dirty="0">
                          <a:solidFill>
                            <a:schemeClr val="tx1"/>
                          </a:solidFill>
                        </a:rPr>
                        <a:t>Family Fiona​</a:t>
                      </a:r>
                      <a:endParaRPr lang="en-US" sz="1000" b="1" kern="1200" dirty="0">
                        <a:solidFill>
                          <a:schemeClr val="tx1"/>
                        </a:solidFill>
                        <a:latin typeface="+mn-lt"/>
                        <a:ea typeface="+mn-ea"/>
                        <a:cs typeface="+mn-cs"/>
                      </a:endParaRPr>
                    </a:p>
                  </a:txBody>
                  <a:tcPr marL="49486" marR="49486" marT="24743" marB="24743"/>
                </a:tc>
                <a:tc>
                  <a:txBody>
                    <a:bodyPr/>
                    <a:lstStyle/>
                    <a:p>
                      <a:pPr algn="l" fontAlgn="base"/>
                      <a:r>
                        <a:rPr lang="en-US" sz="1000" b="1" kern="1200" dirty="0">
                          <a:solidFill>
                            <a:schemeClr val="tx1"/>
                          </a:solidFill>
                        </a:rPr>
                        <a:t>Retired Richard​</a:t>
                      </a:r>
                      <a:endParaRPr lang="en-US" sz="1000" b="1" kern="1200" dirty="0">
                        <a:solidFill>
                          <a:schemeClr val="tx1"/>
                        </a:solidFill>
                        <a:latin typeface="+mn-lt"/>
                        <a:ea typeface="+mn-ea"/>
                        <a:cs typeface="+mn-cs"/>
                      </a:endParaRPr>
                    </a:p>
                  </a:txBody>
                  <a:tcPr marL="49486" marR="49486" marT="24743" marB="24743"/>
                </a:tc>
                <a:extLst>
                  <a:ext uri="{0D108BD9-81ED-4DB2-BD59-A6C34878D82A}">
                    <a16:rowId xmlns:a16="http://schemas.microsoft.com/office/drawing/2014/main" val="2482643942"/>
                  </a:ext>
                </a:extLst>
              </a:tr>
              <a:tr h="4798453">
                <a:tc>
                  <a:txBody>
                    <a:bodyPr/>
                    <a:lstStyle/>
                    <a:p>
                      <a:pPr algn="l" fontAlgn="base"/>
                      <a:r>
                        <a:rPr lang="en-US" sz="1000" b="1" kern="1200" dirty="0">
                          <a:solidFill>
                            <a:schemeClr val="tx1"/>
                          </a:solidFill>
                        </a:rPr>
                        <a:t>Age</a:t>
                      </a:r>
                      <a:r>
                        <a:rPr lang="en-US" sz="1000" kern="1200" dirty="0">
                          <a:solidFill>
                            <a:schemeClr val="tx1"/>
                          </a:solidFill>
                        </a:rPr>
                        <a:t>: 18-24​</a:t>
                      </a:r>
                    </a:p>
                    <a:p>
                      <a:pPr algn="l" fontAlgn="base"/>
                      <a:r>
                        <a:rPr lang="en-US" sz="1000" b="1" kern="1200" dirty="0">
                          <a:solidFill>
                            <a:schemeClr val="tx1"/>
                          </a:solidFill>
                        </a:rPr>
                        <a:t>Occupation</a:t>
                      </a:r>
                      <a:r>
                        <a:rPr lang="en-US" sz="1000" kern="1200" dirty="0">
                          <a:solidFill>
                            <a:schemeClr val="tx1"/>
                          </a:solidFill>
                        </a:rPr>
                        <a:t>: University student​</a:t>
                      </a:r>
                    </a:p>
                    <a:p>
                      <a:pPr algn="l" fontAlgn="base"/>
                      <a:r>
                        <a:rPr lang="en-US" sz="1000" b="1" kern="1200" dirty="0">
                          <a:solidFill>
                            <a:schemeClr val="tx1"/>
                          </a:solidFill>
                        </a:rPr>
                        <a:t>Location</a:t>
                      </a:r>
                      <a:r>
                        <a:rPr lang="en-US" sz="1000" kern="1200" dirty="0">
                          <a:solidFill>
                            <a:schemeClr val="tx1"/>
                          </a:solidFill>
                        </a:rPr>
                        <a:t>: University towns (e.g., Oxford, Cambridge, Leeds)​</a:t>
                      </a:r>
                    </a:p>
                    <a:p>
                      <a:pPr algn="l" fontAlgn="base"/>
                      <a:r>
                        <a:rPr lang="en-US" sz="1000" b="1" kern="1200" dirty="0">
                          <a:solidFill>
                            <a:schemeClr val="tx1"/>
                          </a:solidFill>
                        </a:rPr>
                        <a:t>Income Level</a:t>
                      </a:r>
                      <a:r>
                        <a:rPr lang="en-US" sz="1000" kern="1200" dirty="0">
                          <a:solidFill>
                            <a:schemeClr val="tx1"/>
                          </a:solidFill>
                        </a:rPr>
                        <a:t>: Limited, mainly from part-time jobs or parental support​</a:t>
                      </a:r>
                    </a:p>
                    <a:p>
                      <a:pPr algn="l" fontAlgn="base"/>
                      <a:r>
                        <a:rPr lang="en-US" sz="1000" b="1" kern="1200" dirty="0">
                          <a:solidFill>
                            <a:schemeClr val="tx1"/>
                          </a:solidFill>
                        </a:rPr>
                        <a:t>Education</a:t>
                      </a:r>
                      <a:r>
                        <a:rPr lang="en-US" sz="1000" kern="1200" dirty="0">
                          <a:solidFill>
                            <a:schemeClr val="tx1"/>
                          </a:solidFill>
                        </a:rPr>
                        <a:t>: Currently pursuing a degree​</a:t>
                      </a:r>
                    </a:p>
                    <a:p>
                      <a:pPr algn="l" fontAlgn="base"/>
                      <a:r>
                        <a:rPr lang="en-US" sz="1000" b="1" kern="1200" dirty="0">
                          <a:solidFill>
                            <a:schemeClr val="tx1"/>
                          </a:solidFill>
                        </a:rPr>
                        <a:t>Reading Habits:​</a:t>
                      </a:r>
                    </a:p>
                    <a:p>
                      <a:pPr algn="l" fontAlgn="base"/>
                      <a:r>
                        <a:rPr lang="en-US" sz="1000" kern="1200" dirty="0">
                          <a:solidFill>
                            <a:schemeClr val="tx1"/>
                          </a:solidFill>
                        </a:rPr>
                        <a:t>Focused on academic texts, textbooks, and research materials​</a:t>
                      </a:r>
                    </a:p>
                    <a:p>
                      <a:pPr algn="l" fontAlgn="base"/>
                      <a:r>
                        <a:rPr lang="en-US" sz="1000" kern="1200" dirty="0">
                          <a:solidFill>
                            <a:schemeClr val="tx1"/>
                          </a:solidFill>
                        </a:rPr>
                        <a:t>Enjoys non-fiction and classics for leisure reading​</a:t>
                      </a:r>
                    </a:p>
                    <a:p>
                      <a:pPr algn="l" fontAlgn="base"/>
                      <a:r>
                        <a:rPr lang="en-US" sz="1000" b="1" kern="1200" dirty="0">
                          <a:solidFill>
                            <a:schemeClr val="tx1"/>
                          </a:solidFill>
                        </a:rPr>
                        <a:t>Shopping Preferences:​</a:t>
                      </a:r>
                    </a:p>
                    <a:p>
                      <a:pPr algn="l" fontAlgn="base"/>
                      <a:r>
                        <a:rPr lang="en-US" sz="1000" kern="1200" dirty="0">
                          <a:solidFill>
                            <a:schemeClr val="tx1"/>
                          </a:solidFill>
                        </a:rPr>
                        <a:t>Buys both new and second-hand books​</a:t>
                      </a:r>
                    </a:p>
                    <a:p>
                      <a:pPr algn="l" fontAlgn="base"/>
                      <a:r>
                        <a:rPr lang="en-US" sz="1000" kern="1200" dirty="0">
                          <a:solidFill>
                            <a:schemeClr val="tx1"/>
                          </a:solidFill>
                        </a:rPr>
                        <a:t>Uses online platforms for convenience and price comparison​</a:t>
                      </a:r>
                    </a:p>
                    <a:p>
                      <a:pPr algn="l" fontAlgn="base"/>
                      <a:r>
                        <a:rPr lang="en-US" sz="1000" kern="1200" dirty="0">
                          <a:solidFill>
                            <a:schemeClr val="tx1"/>
                          </a:solidFill>
                        </a:rPr>
                        <a:t>Participates in student discount programs​</a:t>
                      </a:r>
                    </a:p>
                    <a:p>
                      <a:pPr algn="l" fontAlgn="base"/>
                      <a:r>
                        <a:rPr lang="en-US" sz="1000" b="1" kern="1200" dirty="0">
                          <a:solidFill>
                            <a:schemeClr val="tx1"/>
                          </a:solidFill>
                        </a:rPr>
                        <a:t>Pain Points:​</a:t>
                      </a:r>
                    </a:p>
                    <a:p>
                      <a:pPr algn="l" fontAlgn="base"/>
                      <a:r>
                        <a:rPr lang="en-US" sz="1000" kern="1200" dirty="0">
                          <a:solidFill>
                            <a:schemeClr val="tx1"/>
                          </a:solidFill>
                        </a:rPr>
                        <a:t>High cost of textbooks and academic materials​</a:t>
                      </a:r>
                    </a:p>
                    <a:p>
                      <a:pPr algn="l" fontAlgn="base"/>
                      <a:r>
                        <a:rPr lang="en-US" sz="1000" kern="1200" dirty="0">
                          <a:solidFill>
                            <a:schemeClr val="tx1"/>
                          </a:solidFill>
                        </a:rPr>
                        <a:t>Finding reliable sources for second-hand books​</a:t>
                      </a:r>
                    </a:p>
                    <a:p>
                      <a:pPr algn="l" fontAlgn="base"/>
                      <a:r>
                        <a:rPr lang="en-US" sz="1000" b="1" kern="1200" dirty="0">
                          <a:solidFill>
                            <a:schemeClr val="tx1"/>
                          </a:solidFill>
                        </a:rPr>
                        <a:t>Marketing Channels</a:t>
                      </a:r>
                      <a:r>
                        <a:rPr lang="en-US" sz="1000" kern="1200" dirty="0">
                          <a:solidFill>
                            <a:schemeClr val="tx1"/>
                          </a:solidFill>
                        </a:rPr>
                        <a:t>​</a:t>
                      </a:r>
                    </a:p>
                    <a:p>
                      <a:pPr algn="l" fontAlgn="base"/>
                      <a:r>
                        <a:rPr lang="en-US" sz="1000" kern="1200" dirty="0">
                          <a:solidFill>
                            <a:schemeClr val="tx1"/>
                          </a:solidFill>
                        </a:rPr>
                        <a:t>University bulletin boards and online student communities​</a:t>
                      </a:r>
                    </a:p>
                    <a:p>
                      <a:pPr algn="l" fontAlgn="base"/>
                      <a:r>
                        <a:rPr lang="en-US" sz="1000" kern="1200" dirty="0">
                          <a:solidFill>
                            <a:schemeClr val="tx1"/>
                          </a:solidFill>
                        </a:rPr>
                        <a:t>Student discount programs and loyalty schemes​</a:t>
                      </a:r>
                    </a:p>
                    <a:p>
                      <a:pPr algn="l" fontAlgn="base"/>
                      <a:r>
                        <a:rPr lang="en-US" sz="1000" kern="1200" dirty="0">
                          <a:solidFill>
                            <a:schemeClr val="tx1"/>
                          </a:solidFill>
                        </a:rPr>
                        <a:t>Academic conferences and events​</a:t>
                      </a:r>
                      <a:endParaRPr lang="en-US" sz="1000" kern="1200" dirty="0">
                        <a:solidFill>
                          <a:schemeClr val="tx1"/>
                        </a:solidFill>
                        <a:latin typeface="+mn-lt"/>
                        <a:ea typeface="+mn-ea"/>
                        <a:cs typeface="+mn-cs"/>
                      </a:endParaRPr>
                    </a:p>
                  </a:txBody>
                  <a:tcPr marL="49486" marR="49486" marT="24743" marB="24743"/>
                </a:tc>
                <a:tc>
                  <a:txBody>
                    <a:bodyPr/>
                    <a:lstStyle/>
                    <a:p>
                      <a:pPr algn="l" fontAlgn="base"/>
                      <a:r>
                        <a:rPr lang="en-US" sz="1000" b="1" kern="1200" dirty="0">
                          <a:solidFill>
                            <a:schemeClr val="tx1"/>
                          </a:solidFill>
                        </a:rPr>
                        <a:t>Age</a:t>
                      </a:r>
                      <a:r>
                        <a:rPr lang="en-US" sz="1000" kern="1200" dirty="0">
                          <a:solidFill>
                            <a:schemeClr val="tx1"/>
                          </a:solidFill>
                        </a:rPr>
                        <a:t>: 25-35​</a:t>
                      </a:r>
                    </a:p>
                    <a:p>
                      <a:pPr algn="l" fontAlgn="base"/>
                      <a:r>
                        <a:rPr lang="en-US" sz="1000" b="1" kern="1200" dirty="0">
                          <a:solidFill>
                            <a:schemeClr val="tx1"/>
                          </a:solidFill>
                        </a:rPr>
                        <a:t>Occupation</a:t>
                      </a:r>
                      <a:r>
                        <a:rPr lang="en-US" sz="1000" kern="1200" dirty="0">
                          <a:solidFill>
                            <a:schemeClr val="tx1"/>
                          </a:solidFill>
                        </a:rPr>
                        <a:t>: Young professional, often in creative or academic fields​</a:t>
                      </a:r>
                    </a:p>
                    <a:p>
                      <a:pPr algn="l" fontAlgn="base"/>
                      <a:r>
                        <a:rPr lang="en-US" sz="1000" b="1" kern="1200" dirty="0">
                          <a:solidFill>
                            <a:schemeClr val="tx1"/>
                          </a:solidFill>
                        </a:rPr>
                        <a:t>Location</a:t>
                      </a:r>
                      <a:r>
                        <a:rPr lang="en-US" sz="1000" kern="1200" dirty="0">
                          <a:solidFill>
                            <a:schemeClr val="tx1"/>
                          </a:solidFill>
                        </a:rPr>
                        <a:t>: Urban areas (e.g., London, Manchester, Edinburgh)​</a:t>
                      </a:r>
                    </a:p>
                    <a:p>
                      <a:pPr algn="l" fontAlgn="base"/>
                      <a:r>
                        <a:rPr lang="en-US" sz="1000" b="1" kern="1200" dirty="0">
                          <a:solidFill>
                            <a:schemeClr val="tx1"/>
                          </a:solidFill>
                        </a:rPr>
                        <a:t>Income Level: </a:t>
                      </a:r>
                      <a:r>
                        <a:rPr lang="en-US" sz="1000" kern="1200" dirty="0">
                          <a:solidFill>
                            <a:schemeClr val="tx1"/>
                          </a:solidFill>
                        </a:rPr>
                        <a:t>£30,000 - £50,000 annually​</a:t>
                      </a:r>
                    </a:p>
                    <a:p>
                      <a:pPr algn="l" fontAlgn="base"/>
                      <a:r>
                        <a:rPr lang="en-US" sz="1000" b="1" kern="1200" dirty="0">
                          <a:solidFill>
                            <a:schemeClr val="tx1"/>
                          </a:solidFill>
                        </a:rPr>
                        <a:t>Education</a:t>
                      </a:r>
                      <a:r>
                        <a:rPr lang="en-US" sz="1000" kern="1200" dirty="0">
                          <a:solidFill>
                            <a:schemeClr val="tx1"/>
                          </a:solidFill>
                        </a:rPr>
                        <a:t>: University degree, often with postgraduate education​</a:t>
                      </a:r>
                    </a:p>
                    <a:p>
                      <a:pPr algn="l" fontAlgn="base"/>
                      <a:r>
                        <a:rPr lang="en-US" sz="1000" b="1" kern="1200" dirty="0">
                          <a:solidFill>
                            <a:schemeClr val="tx1"/>
                          </a:solidFill>
                        </a:rPr>
                        <a:t>Reading Habits:</a:t>
                      </a:r>
                      <a:r>
                        <a:rPr lang="en-US" sz="1000" kern="1200" dirty="0">
                          <a:solidFill>
                            <a:schemeClr val="tx1"/>
                          </a:solidFill>
                        </a:rPr>
                        <a:t>​</a:t>
                      </a:r>
                    </a:p>
                    <a:p>
                      <a:pPr algn="l" fontAlgn="base"/>
                      <a:r>
                        <a:rPr lang="en-US" sz="1000" kern="1200" dirty="0">
                          <a:solidFill>
                            <a:schemeClr val="tx1"/>
                          </a:solidFill>
                        </a:rPr>
                        <a:t>Prefers contemporary fiction, literary fiction, and non-fiction (biographies, memoirs)​</a:t>
                      </a:r>
                    </a:p>
                    <a:p>
                      <a:pPr algn="l" fontAlgn="base"/>
                      <a:r>
                        <a:rPr lang="en-US" sz="1000" kern="1200" dirty="0">
                          <a:solidFill>
                            <a:schemeClr val="tx1"/>
                          </a:solidFill>
                        </a:rPr>
                        <a:t>Interested in book clubs and author events​</a:t>
                      </a:r>
                    </a:p>
                    <a:p>
                      <a:pPr algn="l" fontAlgn="base"/>
                      <a:r>
                        <a:rPr lang="en-US" sz="1000" b="1" kern="1200" dirty="0">
                          <a:solidFill>
                            <a:schemeClr val="tx1"/>
                          </a:solidFill>
                        </a:rPr>
                        <a:t>Shopping Preferences:​</a:t>
                      </a:r>
                    </a:p>
                    <a:p>
                      <a:pPr algn="l" fontAlgn="base"/>
                      <a:r>
                        <a:rPr lang="en-US" sz="1000" kern="1200" dirty="0">
                          <a:solidFill>
                            <a:schemeClr val="tx1"/>
                          </a:solidFill>
                        </a:rPr>
                        <a:t>Buys books both in-store and online​</a:t>
                      </a:r>
                    </a:p>
                    <a:p>
                      <a:pPr algn="l" fontAlgn="base"/>
                      <a:r>
                        <a:rPr lang="en-US" sz="1000" kern="1200" dirty="0">
                          <a:solidFill>
                            <a:schemeClr val="tx1"/>
                          </a:solidFill>
                        </a:rPr>
                        <a:t>Enjoys browsing and discovering new authors​</a:t>
                      </a:r>
                    </a:p>
                    <a:p>
                      <a:pPr algn="l" fontAlgn="base"/>
                      <a:r>
                        <a:rPr lang="en-US" sz="1000" kern="1200" dirty="0">
                          <a:solidFill>
                            <a:schemeClr val="tx1"/>
                          </a:solidFill>
                        </a:rPr>
                        <a:t>Appreciates personalized recommendations​</a:t>
                      </a:r>
                    </a:p>
                    <a:p>
                      <a:pPr algn="l" fontAlgn="base"/>
                      <a:r>
                        <a:rPr lang="en-US" sz="1000" b="1" kern="1200" dirty="0">
                          <a:solidFill>
                            <a:schemeClr val="tx1"/>
                          </a:solidFill>
                        </a:rPr>
                        <a:t>Pain Points:​</a:t>
                      </a:r>
                    </a:p>
                    <a:p>
                      <a:pPr algn="l" fontAlgn="base"/>
                      <a:r>
                        <a:rPr lang="en-US" sz="1000" kern="1200" dirty="0">
                          <a:solidFill>
                            <a:schemeClr val="tx1"/>
                          </a:solidFill>
                        </a:rPr>
                        <a:t>Limited time for reading due to busy lifestyle​</a:t>
                      </a:r>
                    </a:p>
                    <a:p>
                      <a:pPr algn="l" fontAlgn="base"/>
                      <a:r>
                        <a:rPr lang="en-US" sz="1000" kern="1200" dirty="0">
                          <a:solidFill>
                            <a:schemeClr val="tx1"/>
                          </a:solidFill>
                        </a:rPr>
                        <a:t>Overwhelmed by the volume of new releases​</a:t>
                      </a:r>
                    </a:p>
                    <a:p>
                      <a:pPr algn="l" fontAlgn="base"/>
                      <a:r>
                        <a:rPr lang="en-US" sz="1000" kern="1200" dirty="0">
                          <a:solidFill>
                            <a:schemeClr val="tx1"/>
                          </a:solidFill>
                        </a:rPr>
                        <a:t>Prefers sustainable and ethically sourced books​</a:t>
                      </a:r>
                    </a:p>
                    <a:p>
                      <a:pPr algn="l" fontAlgn="base"/>
                      <a:r>
                        <a:rPr lang="en-US" sz="1000" b="1" kern="1200" dirty="0">
                          <a:solidFill>
                            <a:schemeClr val="tx1"/>
                          </a:solidFill>
                        </a:rPr>
                        <a:t>Marketing Channels:​</a:t>
                      </a:r>
                    </a:p>
                    <a:p>
                      <a:pPr algn="l" fontAlgn="base"/>
                      <a:r>
                        <a:rPr lang="en-US" sz="1000" kern="1200" dirty="0">
                          <a:solidFill>
                            <a:schemeClr val="tx1"/>
                          </a:solidFill>
                        </a:rPr>
                        <a:t>Social media (Instagram, Twitter)​</a:t>
                      </a:r>
                    </a:p>
                    <a:p>
                      <a:pPr algn="l" fontAlgn="base"/>
                      <a:r>
                        <a:rPr lang="en-US" sz="1000" kern="1200" dirty="0">
                          <a:solidFill>
                            <a:schemeClr val="tx1"/>
                          </a:solidFill>
                        </a:rPr>
                        <a:t>Email newsletters with curated book lists​</a:t>
                      </a:r>
                    </a:p>
                    <a:p>
                      <a:pPr algn="l" fontAlgn="base"/>
                      <a:r>
                        <a:rPr lang="en-US" sz="1000" kern="1200" dirty="0">
                          <a:solidFill>
                            <a:schemeClr val="tx1"/>
                          </a:solidFill>
                        </a:rPr>
                        <a:t>Literary blogs and online magazines​</a:t>
                      </a:r>
                    </a:p>
                    <a:p>
                      <a:pPr algn="l" fontAlgn="base"/>
                      <a:r>
                        <a:rPr lang="en-US" sz="1000" kern="1200" dirty="0">
                          <a:solidFill>
                            <a:schemeClr val="tx1"/>
                          </a:solidFill>
                        </a:rPr>
                        <a:t>​</a:t>
                      </a:r>
                      <a:endParaRPr lang="en-US" sz="1000" kern="1200" dirty="0">
                        <a:solidFill>
                          <a:schemeClr val="tx1"/>
                        </a:solidFill>
                        <a:latin typeface="+mn-lt"/>
                        <a:ea typeface="+mn-ea"/>
                        <a:cs typeface="+mn-cs"/>
                      </a:endParaRPr>
                    </a:p>
                  </a:txBody>
                  <a:tcPr marL="49486" marR="49486" marT="24743" marB="24743">
                    <a:solidFill>
                      <a:schemeClr val="accent4">
                        <a:lumMod val="20000"/>
                        <a:lumOff val="80000"/>
                      </a:schemeClr>
                    </a:solidFill>
                  </a:tcPr>
                </a:tc>
                <a:tc>
                  <a:txBody>
                    <a:bodyPr/>
                    <a:lstStyle/>
                    <a:p>
                      <a:pPr algn="l" fontAlgn="base"/>
                      <a:r>
                        <a:rPr lang="en-US" sz="1000" b="1" kern="1200" dirty="0">
                          <a:solidFill>
                            <a:schemeClr val="tx1"/>
                          </a:solidFill>
                        </a:rPr>
                        <a:t>Age</a:t>
                      </a:r>
                      <a:r>
                        <a:rPr lang="en-US" sz="1000" kern="1200" dirty="0">
                          <a:solidFill>
                            <a:schemeClr val="tx1"/>
                          </a:solidFill>
                        </a:rPr>
                        <a:t>: 35-45​</a:t>
                      </a:r>
                    </a:p>
                    <a:p>
                      <a:pPr algn="l" fontAlgn="base"/>
                      <a:r>
                        <a:rPr lang="en-US" sz="1000" b="1" kern="1200" dirty="0">
                          <a:solidFill>
                            <a:schemeClr val="tx1"/>
                          </a:solidFill>
                        </a:rPr>
                        <a:t>Occupation</a:t>
                      </a:r>
                      <a:r>
                        <a:rPr lang="en-US" sz="1000" kern="1200" dirty="0">
                          <a:solidFill>
                            <a:schemeClr val="tx1"/>
                          </a:solidFill>
                        </a:rPr>
                        <a:t>: Part-time professional or stay-at-home parent​</a:t>
                      </a:r>
                    </a:p>
                    <a:p>
                      <a:pPr algn="l" fontAlgn="base"/>
                      <a:r>
                        <a:rPr lang="en-US" sz="1000" b="1" kern="1200" dirty="0">
                          <a:solidFill>
                            <a:schemeClr val="tx1"/>
                          </a:solidFill>
                        </a:rPr>
                        <a:t>Location</a:t>
                      </a:r>
                      <a:r>
                        <a:rPr lang="en-US" sz="1000" kern="1200" dirty="0">
                          <a:solidFill>
                            <a:schemeClr val="tx1"/>
                          </a:solidFill>
                        </a:rPr>
                        <a:t>: Suburban or small-town areas​</a:t>
                      </a:r>
                    </a:p>
                    <a:p>
                      <a:pPr algn="l" fontAlgn="base"/>
                      <a:r>
                        <a:rPr lang="en-US" sz="1000" b="1" kern="1200" dirty="0">
                          <a:solidFill>
                            <a:schemeClr val="tx1"/>
                          </a:solidFill>
                        </a:rPr>
                        <a:t>Income Level</a:t>
                      </a:r>
                      <a:r>
                        <a:rPr lang="en-US" sz="1000" kern="1200" dirty="0">
                          <a:solidFill>
                            <a:schemeClr val="tx1"/>
                          </a:solidFill>
                        </a:rPr>
                        <a:t>: £40,000 - £60,000 annually (household)​</a:t>
                      </a:r>
                    </a:p>
                    <a:p>
                      <a:pPr algn="l" fontAlgn="base"/>
                      <a:r>
                        <a:rPr lang="en-US" sz="1000" kern="1200" dirty="0">
                          <a:solidFill>
                            <a:schemeClr val="tx1"/>
                          </a:solidFill>
                        </a:rPr>
                        <a:t>Education: University degree​</a:t>
                      </a:r>
                    </a:p>
                    <a:p>
                      <a:pPr algn="l" fontAlgn="base"/>
                      <a:r>
                        <a:rPr lang="en-US" sz="1000" b="1" kern="1200" dirty="0">
                          <a:solidFill>
                            <a:schemeClr val="tx1"/>
                          </a:solidFill>
                        </a:rPr>
                        <a:t>Reading Habits:​</a:t>
                      </a:r>
                    </a:p>
                    <a:p>
                      <a:pPr algn="l" fontAlgn="base"/>
                      <a:r>
                        <a:rPr lang="en-US" sz="1000" kern="1200" dirty="0">
                          <a:solidFill>
                            <a:schemeClr val="tx1"/>
                          </a:solidFill>
                        </a:rPr>
                        <a:t>Buys children's books, parenting guides, and popular fiction​</a:t>
                      </a:r>
                    </a:p>
                    <a:p>
                      <a:pPr algn="l" fontAlgn="base"/>
                      <a:r>
                        <a:rPr lang="en-US" sz="1000" kern="1200" dirty="0">
                          <a:solidFill>
                            <a:schemeClr val="tx1"/>
                          </a:solidFill>
                        </a:rPr>
                        <a:t>Looks for educational and entertaining books for children​</a:t>
                      </a:r>
                    </a:p>
                    <a:p>
                      <a:pPr algn="l" fontAlgn="base"/>
                      <a:r>
                        <a:rPr lang="en-US" sz="1000" b="1" kern="1200" dirty="0">
                          <a:solidFill>
                            <a:schemeClr val="tx1"/>
                          </a:solidFill>
                        </a:rPr>
                        <a:t>Shopping Preferences:​</a:t>
                      </a:r>
                    </a:p>
                    <a:p>
                      <a:pPr algn="l" fontAlgn="base"/>
                      <a:r>
                        <a:rPr lang="en-US" sz="1000" kern="1200" dirty="0">
                          <a:solidFill>
                            <a:schemeClr val="tx1"/>
                          </a:solidFill>
                        </a:rPr>
                        <a:t>Prefers in-store shopping to allow children to choose books​</a:t>
                      </a:r>
                    </a:p>
                    <a:p>
                      <a:pPr algn="l" fontAlgn="base"/>
                      <a:r>
                        <a:rPr lang="en-US" sz="1000" kern="1200" dirty="0">
                          <a:solidFill>
                            <a:schemeClr val="tx1"/>
                          </a:solidFill>
                        </a:rPr>
                        <a:t>Values recommendations from staff for age-appropriate books​</a:t>
                      </a:r>
                    </a:p>
                    <a:p>
                      <a:pPr algn="l" fontAlgn="base"/>
                      <a:r>
                        <a:rPr lang="en-US" sz="1000" kern="1200" dirty="0">
                          <a:solidFill>
                            <a:schemeClr val="tx1"/>
                          </a:solidFill>
                        </a:rPr>
                        <a:t>Looks for discounts and sales, especially for children’s books​</a:t>
                      </a:r>
                    </a:p>
                    <a:p>
                      <a:pPr algn="l" fontAlgn="base"/>
                      <a:r>
                        <a:rPr lang="en-US" sz="1000" b="1" kern="1200" dirty="0">
                          <a:solidFill>
                            <a:schemeClr val="tx1"/>
                          </a:solidFill>
                        </a:rPr>
                        <a:t>Pain Points</a:t>
                      </a:r>
                      <a:r>
                        <a:rPr lang="en-US" sz="1000" kern="1200" dirty="0">
                          <a:solidFill>
                            <a:schemeClr val="tx1"/>
                          </a:solidFill>
                        </a:rPr>
                        <a:t>:​</a:t>
                      </a:r>
                    </a:p>
                    <a:p>
                      <a:pPr algn="l" fontAlgn="base"/>
                      <a:r>
                        <a:rPr lang="en-US" sz="1000" kern="1200" dirty="0">
                          <a:solidFill>
                            <a:schemeClr val="tx1"/>
                          </a:solidFill>
                        </a:rPr>
                        <a:t>Finding books that interest children and encourage reading​</a:t>
                      </a:r>
                    </a:p>
                    <a:p>
                      <a:pPr algn="l" fontAlgn="base"/>
                      <a:r>
                        <a:rPr lang="en-US" sz="1000" kern="1200" dirty="0">
                          <a:solidFill>
                            <a:schemeClr val="tx1"/>
                          </a:solidFill>
                        </a:rPr>
                        <a:t>Managing budget for family reading materials​</a:t>
                      </a:r>
                    </a:p>
                    <a:p>
                      <a:pPr algn="l" fontAlgn="base"/>
                      <a:r>
                        <a:rPr lang="en-US" sz="1000" b="1" kern="1200" dirty="0">
                          <a:solidFill>
                            <a:schemeClr val="tx1"/>
                          </a:solidFill>
                        </a:rPr>
                        <a:t>Marketing Channels:​</a:t>
                      </a:r>
                    </a:p>
                    <a:p>
                      <a:pPr algn="l" fontAlgn="base"/>
                      <a:r>
                        <a:rPr lang="en-US" sz="1000" kern="1200" dirty="0">
                          <a:solidFill>
                            <a:schemeClr val="tx1"/>
                          </a:solidFill>
                        </a:rPr>
                        <a:t>Parenting forums and websites​</a:t>
                      </a:r>
                    </a:p>
                    <a:p>
                      <a:pPr algn="l" fontAlgn="base"/>
                      <a:r>
                        <a:rPr lang="en-US" sz="1000" kern="1200" dirty="0">
                          <a:solidFill>
                            <a:schemeClr val="tx1"/>
                          </a:solidFill>
                        </a:rPr>
                        <a:t>Community events and local advertising​</a:t>
                      </a:r>
                    </a:p>
                    <a:p>
                      <a:pPr algn="l" fontAlgn="base"/>
                      <a:r>
                        <a:rPr lang="en-US" sz="1000" kern="1200" dirty="0">
                          <a:solidFill>
                            <a:schemeClr val="tx1"/>
                          </a:solidFill>
                        </a:rPr>
                        <a:t>Family-oriented social media groups​</a:t>
                      </a:r>
                    </a:p>
                    <a:p>
                      <a:pPr algn="l" fontAlgn="base"/>
                      <a:r>
                        <a:rPr lang="en-US" sz="1000" kern="1200" dirty="0">
                          <a:solidFill>
                            <a:schemeClr val="tx1"/>
                          </a:solidFill>
                        </a:rPr>
                        <a:t>​</a:t>
                      </a:r>
                      <a:endParaRPr lang="en-US" sz="1000" kern="1200" dirty="0">
                        <a:solidFill>
                          <a:schemeClr val="tx1"/>
                        </a:solidFill>
                        <a:latin typeface="+mn-lt"/>
                        <a:ea typeface="+mn-ea"/>
                        <a:cs typeface="+mn-cs"/>
                      </a:endParaRPr>
                    </a:p>
                  </a:txBody>
                  <a:tcPr marL="49486" marR="49486" marT="24743" marB="24743"/>
                </a:tc>
                <a:tc>
                  <a:txBody>
                    <a:bodyPr/>
                    <a:lstStyle/>
                    <a:p>
                      <a:pPr algn="l" fontAlgn="base"/>
                      <a:r>
                        <a:rPr lang="en-US" sz="1000" b="1" kern="1200" dirty="0">
                          <a:solidFill>
                            <a:schemeClr val="tx1"/>
                          </a:solidFill>
                        </a:rPr>
                        <a:t>Age</a:t>
                      </a:r>
                      <a:r>
                        <a:rPr lang="en-US" sz="1000" kern="1200" dirty="0">
                          <a:solidFill>
                            <a:schemeClr val="tx1"/>
                          </a:solidFill>
                        </a:rPr>
                        <a:t>: 65+​</a:t>
                      </a:r>
                    </a:p>
                    <a:p>
                      <a:pPr algn="l" fontAlgn="base"/>
                      <a:r>
                        <a:rPr lang="en-US" sz="1000" b="1" kern="1200" dirty="0">
                          <a:solidFill>
                            <a:schemeClr val="tx1"/>
                          </a:solidFill>
                        </a:rPr>
                        <a:t>Occupation</a:t>
                      </a:r>
                      <a:r>
                        <a:rPr lang="en-US" sz="1000" kern="1200" dirty="0">
                          <a:solidFill>
                            <a:schemeClr val="tx1"/>
                          </a:solidFill>
                        </a:rPr>
                        <a:t>: Retired​</a:t>
                      </a:r>
                    </a:p>
                    <a:p>
                      <a:pPr algn="l" fontAlgn="base"/>
                      <a:r>
                        <a:rPr lang="en-US" sz="1000" b="1" kern="1200" dirty="0">
                          <a:solidFill>
                            <a:schemeClr val="tx1"/>
                          </a:solidFill>
                        </a:rPr>
                        <a:t>Location</a:t>
                      </a:r>
                      <a:r>
                        <a:rPr lang="en-US" sz="1000" kern="1200" dirty="0">
                          <a:solidFill>
                            <a:schemeClr val="tx1"/>
                          </a:solidFill>
                        </a:rPr>
                        <a:t>: Rural or coastal areas​</a:t>
                      </a:r>
                    </a:p>
                    <a:p>
                      <a:pPr algn="l" fontAlgn="base"/>
                      <a:r>
                        <a:rPr lang="en-US" sz="1000" b="1" kern="1200" dirty="0">
                          <a:solidFill>
                            <a:schemeClr val="tx1"/>
                          </a:solidFill>
                        </a:rPr>
                        <a:t>Income Level: </a:t>
                      </a:r>
                      <a:r>
                        <a:rPr lang="en-US" sz="1000" kern="1200" dirty="0">
                          <a:solidFill>
                            <a:schemeClr val="tx1"/>
                          </a:solidFill>
                        </a:rPr>
                        <a:t>£20,000 - £30,000 annually (pension)​</a:t>
                      </a:r>
                    </a:p>
                    <a:p>
                      <a:pPr algn="l" fontAlgn="base"/>
                      <a:r>
                        <a:rPr lang="en-US" sz="1000" b="1" kern="1200" dirty="0">
                          <a:solidFill>
                            <a:schemeClr val="tx1"/>
                          </a:solidFill>
                        </a:rPr>
                        <a:t>Education</a:t>
                      </a:r>
                      <a:r>
                        <a:rPr lang="en-US" sz="1000" kern="1200" dirty="0">
                          <a:solidFill>
                            <a:schemeClr val="tx1"/>
                          </a:solidFill>
                        </a:rPr>
                        <a:t>: Secondary education, some with higher education​</a:t>
                      </a:r>
                    </a:p>
                    <a:p>
                      <a:pPr algn="l" fontAlgn="base"/>
                      <a:r>
                        <a:rPr lang="en-US" sz="1000" b="1" kern="1200" dirty="0">
                          <a:solidFill>
                            <a:schemeClr val="tx1"/>
                          </a:solidFill>
                        </a:rPr>
                        <a:t>Reading Habits:​</a:t>
                      </a:r>
                    </a:p>
                    <a:p>
                      <a:pPr algn="l" fontAlgn="base"/>
                      <a:r>
                        <a:rPr lang="en-US" sz="1000" kern="1200" dirty="0">
                          <a:solidFill>
                            <a:schemeClr val="tx1"/>
                          </a:solidFill>
                        </a:rPr>
                        <a:t>Prefers historical fiction, mystery novels, and non-fiction (history, travel)​</a:t>
                      </a:r>
                    </a:p>
                    <a:p>
                      <a:pPr algn="l" fontAlgn="base"/>
                      <a:r>
                        <a:rPr lang="en-US" sz="1000" kern="1200" dirty="0">
                          <a:solidFill>
                            <a:schemeClr val="tx1"/>
                          </a:solidFill>
                        </a:rPr>
                        <a:t>Enjoys large-print books and audiobooks​</a:t>
                      </a:r>
                    </a:p>
                    <a:p>
                      <a:pPr algn="l" fontAlgn="base"/>
                      <a:r>
                        <a:rPr lang="en-US" sz="1000" b="1" kern="1200" dirty="0">
                          <a:solidFill>
                            <a:schemeClr val="tx1"/>
                          </a:solidFill>
                        </a:rPr>
                        <a:t>Shopping Preferences:​</a:t>
                      </a:r>
                    </a:p>
                    <a:p>
                      <a:pPr algn="l" fontAlgn="base"/>
                      <a:r>
                        <a:rPr lang="en-US" sz="1000" kern="1200" dirty="0">
                          <a:solidFill>
                            <a:schemeClr val="tx1"/>
                          </a:solidFill>
                        </a:rPr>
                        <a:t>Favors local, independent bookstores​</a:t>
                      </a:r>
                    </a:p>
                    <a:p>
                      <a:pPr algn="l" fontAlgn="base"/>
                      <a:r>
                        <a:rPr lang="en-US" sz="1000" kern="1200" dirty="0">
                          <a:solidFill>
                            <a:schemeClr val="tx1"/>
                          </a:solidFill>
                        </a:rPr>
                        <a:t>Appreciates personal interaction with knowledgeable staff​</a:t>
                      </a:r>
                    </a:p>
                    <a:p>
                      <a:pPr algn="l" fontAlgn="base"/>
                      <a:r>
                        <a:rPr lang="en-US" sz="1000" kern="1200" dirty="0">
                          <a:solidFill>
                            <a:schemeClr val="tx1"/>
                          </a:solidFill>
                        </a:rPr>
                        <a:t>Interested in book-related events and social activities​</a:t>
                      </a:r>
                    </a:p>
                    <a:p>
                      <a:pPr algn="l" fontAlgn="base"/>
                      <a:r>
                        <a:rPr lang="en-US" sz="1000" b="1" kern="1200" dirty="0">
                          <a:solidFill>
                            <a:schemeClr val="tx1"/>
                          </a:solidFill>
                        </a:rPr>
                        <a:t>Pain Points:​</a:t>
                      </a:r>
                    </a:p>
                    <a:p>
                      <a:pPr algn="l" fontAlgn="base"/>
                      <a:r>
                        <a:rPr lang="en-US" sz="1000" kern="1200" dirty="0">
                          <a:solidFill>
                            <a:schemeClr val="tx1"/>
                          </a:solidFill>
                        </a:rPr>
                        <a:t>Limited mobility and access to bookstores​</a:t>
                      </a:r>
                    </a:p>
                    <a:p>
                      <a:pPr algn="l" fontAlgn="base"/>
                      <a:r>
                        <a:rPr lang="en-US" sz="1000" kern="1200" dirty="0">
                          <a:solidFill>
                            <a:schemeClr val="tx1"/>
                          </a:solidFill>
                        </a:rPr>
                        <a:t>Prefers books that are easy to read (large print)​</a:t>
                      </a:r>
                    </a:p>
                    <a:p>
                      <a:pPr algn="l" fontAlgn="base"/>
                      <a:r>
                        <a:rPr lang="en-US" sz="1000" b="1" kern="1200" dirty="0">
                          <a:solidFill>
                            <a:schemeClr val="tx1"/>
                          </a:solidFill>
                        </a:rPr>
                        <a:t>Marketing Channels:​</a:t>
                      </a:r>
                    </a:p>
                    <a:p>
                      <a:pPr algn="l" fontAlgn="base"/>
                      <a:r>
                        <a:rPr lang="en-US" sz="1000" kern="1200" dirty="0">
                          <a:solidFill>
                            <a:schemeClr val="tx1"/>
                          </a:solidFill>
                        </a:rPr>
                        <a:t>Local newspapers and radio​</a:t>
                      </a:r>
                    </a:p>
                    <a:p>
                      <a:pPr algn="l" fontAlgn="base"/>
                      <a:r>
                        <a:rPr lang="en-US" sz="1000" kern="1200" dirty="0">
                          <a:solidFill>
                            <a:schemeClr val="tx1"/>
                          </a:solidFill>
                        </a:rPr>
                        <a:t>Direct mail catalogues​</a:t>
                      </a:r>
                    </a:p>
                    <a:p>
                      <a:pPr algn="l" fontAlgn="base"/>
                      <a:r>
                        <a:rPr lang="en-US" sz="1000" kern="1200" dirty="0">
                          <a:solidFill>
                            <a:schemeClr val="tx1"/>
                          </a:solidFill>
                        </a:rPr>
                        <a:t>Community centers and clubs​</a:t>
                      </a:r>
                    </a:p>
                    <a:p>
                      <a:pPr algn="l" fontAlgn="base"/>
                      <a:r>
                        <a:rPr lang="en-US" sz="1000" kern="1200" dirty="0">
                          <a:solidFill>
                            <a:schemeClr val="tx1"/>
                          </a:solidFill>
                        </a:rPr>
                        <a:t>​</a:t>
                      </a:r>
                      <a:endParaRPr lang="en-US" sz="1000" kern="1200" dirty="0">
                        <a:solidFill>
                          <a:schemeClr val="tx1"/>
                        </a:solidFill>
                        <a:latin typeface="+mn-lt"/>
                        <a:ea typeface="+mn-ea"/>
                        <a:cs typeface="+mn-cs"/>
                      </a:endParaRPr>
                    </a:p>
                  </a:txBody>
                  <a:tcPr marL="49486" marR="49486" marT="24743" marB="24743"/>
                </a:tc>
                <a:extLst>
                  <a:ext uri="{0D108BD9-81ED-4DB2-BD59-A6C34878D82A}">
                    <a16:rowId xmlns:a16="http://schemas.microsoft.com/office/drawing/2014/main" val="4260502601"/>
                  </a:ext>
                </a:extLst>
              </a:tr>
            </a:tbl>
          </a:graphicData>
        </a:graphic>
      </p:graphicFrame>
      <p:sp>
        <p:nvSpPr>
          <p:cNvPr id="4" name="Slide Number Placeholder 3">
            <a:extLst>
              <a:ext uri="{FF2B5EF4-FFF2-40B4-BE49-F238E27FC236}">
                <a16:creationId xmlns:a16="http://schemas.microsoft.com/office/drawing/2014/main" id="{147DFF60-1CDC-2463-D9A0-5CCE14C984E0}"/>
              </a:ext>
            </a:extLst>
          </p:cNvPr>
          <p:cNvSpPr>
            <a:spLocks noGrp="1"/>
          </p:cNvSpPr>
          <p:nvPr>
            <p:ph type="sldNum" sz="quarter" idx="12"/>
          </p:nvPr>
        </p:nvSpPr>
        <p:spPr/>
        <p:txBody>
          <a:bodyPr/>
          <a:lstStyle/>
          <a:p>
            <a:fld id="{B5CEABB6-07DC-46E8-9B57-56EC44A396E5}" type="slidenum">
              <a:rPr lang="en-US" smtClean="0"/>
              <a:pPr/>
              <a:t>33</a:t>
            </a:fld>
            <a:endParaRPr lang="en-US" dirty="0"/>
          </a:p>
        </p:txBody>
      </p:sp>
    </p:spTree>
    <p:extLst>
      <p:ext uri="{BB962C8B-B14F-4D97-AF65-F5344CB8AC3E}">
        <p14:creationId xmlns:p14="http://schemas.microsoft.com/office/powerpoint/2010/main" val="2049233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34</a:t>
            </a:fld>
            <a:endParaRPr lang="en-US" dirty="0"/>
          </a:p>
        </p:txBody>
      </p:sp>
      <p:graphicFrame>
        <p:nvGraphicFramePr>
          <p:cNvPr id="9" name="Text Placeholder 6">
            <a:extLst>
              <a:ext uri="{FF2B5EF4-FFF2-40B4-BE49-F238E27FC236}">
                <a16:creationId xmlns:a16="http://schemas.microsoft.com/office/drawing/2014/main" id="{B013B4D5-FAF2-D728-61DA-158A20FD77FB}"/>
              </a:ext>
            </a:extLst>
          </p:cNvPr>
          <p:cNvGraphicFramePr/>
          <p:nvPr>
            <p:extLst>
              <p:ext uri="{D42A27DB-BD31-4B8C-83A1-F6EECF244321}">
                <p14:modId xmlns:p14="http://schemas.microsoft.com/office/powerpoint/2010/main" val="3054619780"/>
              </p:ext>
            </p:extLst>
          </p:nvPr>
        </p:nvGraphicFramePr>
        <p:xfrm>
          <a:off x="893413" y="1466266"/>
          <a:ext cx="10405174" cy="3925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ED9F8FBE-0D9C-B520-4F93-9C966574A3B7}"/>
              </a:ext>
            </a:extLst>
          </p:cNvPr>
          <p:cNvSpPr>
            <a:spLocks noGrp="1"/>
          </p:cNvSpPr>
          <p:nvPr>
            <p:ph type="title"/>
          </p:nvPr>
        </p:nvSpPr>
        <p:spPr>
          <a:xfrm>
            <a:off x="911352" y="246253"/>
            <a:ext cx="10405174" cy="871907"/>
          </a:xfrm>
        </p:spPr>
        <p:txBody>
          <a:bodyPr/>
          <a:lstStyle/>
          <a:p>
            <a:r>
              <a:rPr lang="en-US" dirty="0"/>
              <a:t>CONTENT DISTRIBUTION</a:t>
            </a:r>
          </a:p>
        </p:txBody>
      </p:sp>
    </p:spTree>
    <p:extLst>
      <p:ext uri="{BB962C8B-B14F-4D97-AF65-F5344CB8AC3E}">
        <p14:creationId xmlns:p14="http://schemas.microsoft.com/office/powerpoint/2010/main" val="582749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169A37-6FE8-B03D-C6B9-F950C8197D80}"/>
              </a:ext>
            </a:extLst>
          </p:cNvPr>
          <p:cNvSpPr>
            <a:spLocks noGrp="1"/>
          </p:cNvSpPr>
          <p:nvPr>
            <p:ph type="sldNum" sz="quarter" idx="12"/>
          </p:nvPr>
        </p:nvSpPr>
        <p:spPr/>
        <p:txBody>
          <a:bodyPr/>
          <a:lstStyle/>
          <a:p>
            <a:fld id="{B5CEABB6-07DC-46E8-9B57-56EC44A396E5}" type="slidenum">
              <a:rPr lang="en-US" smtClean="0"/>
              <a:pPr/>
              <a:t>35</a:t>
            </a:fld>
            <a:endParaRPr lang="en-US" dirty="0"/>
          </a:p>
        </p:txBody>
      </p:sp>
      <p:sp>
        <p:nvSpPr>
          <p:cNvPr id="6" name="Title 1">
            <a:extLst>
              <a:ext uri="{FF2B5EF4-FFF2-40B4-BE49-F238E27FC236}">
                <a16:creationId xmlns:a16="http://schemas.microsoft.com/office/drawing/2014/main" id="{48536AA4-1902-4378-0822-BF2B92C20E52}"/>
              </a:ext>
            </a:extLst>
          </p:cNvPr>
          <p:cNvSpPr txBox="1">
            <a:spLocks/>
          </p:cNvSpPr>
          <p:nvPr/>
        </p:nvSpPr>
        <p:spPr>
          <a:xfrm>
            <a:off x="685800" y="-110362"/>
            <a:ext cx="10405174" cy="13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US" dirty="0"/>
              <a:t>Repurposing Content</a:t>
            </a:r>
          </a:p>
        </p:txBody>
      </p:sp>
      <p:sp>
        <p:nvSpPr>
          <p:cNvPr id="3" name="Content Placeholder 2">
            <a:extLst>
              <a:ext uri="{FF2B5EF4-FFF2-40B4-BE49-F238E27FC236}">
                <a16:creationId xmlns:a16="http://schemas.microsoft.com/office/drawing/2014/main" id="{B12C26B0-ED20-6838-8237-82E35E1BA2CA}"/>
              </a:ext>
            </a:extLst>
          </p:cNvPr>
          <p:cNvSpPr>
            <a:spLocks noGrp="1"/>
          </p:cNvSpPr>
          <p:nvPr/>
        </p:nvSpPr>
        <p:spPr>
          <a:xfrm>
            <a:off x="765048" y="1460894"/>
            <a:ext cx="10515600" cy="506510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n w="0"/>
                <a:solidFill>
                  <a:schemeClr val="accent1">
                    <a:lumMod val="75000"/>
                  </a:schemeClr>
                </a:solidFill>
                <a:effectLst>
                  <a:outerShdw blurRad="38100" dist="25400" dir="5400000" algn="ctr" rotWithShape="0">
                    <a:srgbClr val="6E747A">
                      <a:alpha val="43000"/>
                    </a:srgbClr>
                  </a:outerShdw>
                </a:effectLst>
              </a:rPr>
              <a:t>Adapt existing content into various formats to extend its reach, increase engagement, and maximize the return on investment (ROI).</a:t>
            </a:r>
          </a:p>
          <a:p>
            <a:pPr marL="0" indent="0">
              <a:buNone/>
            </a:pPr>
            <a:endParaRPr lang="en-US" sz="2000" dirty="0">
              <a:ln w="0"/>
              <a:solidFill>
                <a:schemeClr val="accent1">
                  <a:lumMod val="75000"/>
                </a:schemeClr>
              </a:solidFill>
              <a:effectLst>
                <a:outerShdw blurRad="38100" dist="25400" dir="5400000" algn="ctr" rotWithShape="0">
                  <a:srgbClr val="6E747A">
                    <a:alpha val="43000"/>
                  </a:srgbClr>
                </a:outerShdw>
              </a:effectLst>
            </a:endParaRPr>
          </a:p>
          <a:p>
            <a:pPr>
              <a:buNone/>
            </a:pPr>
            <a:r>
              <a:rPr lang="en-US" sz="1600" b="1" dirty="0"/>
              <a:t>Steps to repurpose the content:</a:t>
            </a:r>
          </a:p>
          <a:p>
            <a:pPr marL="342900" indent="-342900">
              <a:buAutoNum type="arabicPeriod"/>
            </a:pPr>
            <a:r>
              <a:rPr lang="en-US" sz="1600" dirty="0"/>
              <a:t>Identify high-performing content using the Analytic tool</a:t>
            </a:r>
          </a:p>
          <a:p>
            <a:pPr>
              <a:buNone/>
            </a:pPr>
            <a:r>
              <a:rPr lang="en-US" sz="1600" dirty="0"/>
              <a:t>2. Use repurpose techniques:</a:t>
            </a:r>
          </a:p>
          <a:p>
            <a:pPr lvl="1">
              <a:buFont typeface="Courier New" panose="02070309020205020404" pitchFamily="49" charset="0"/>
              <a:buChar char="o"/>
            </a:pPr>
            <a:r>
              <a:rPr lang="en-US" sz="1400" i="1" dirty="0"/>
              <a:t>Blog to Vide</a:t>
            </a:r>
          </a:p>
          <a:p>
            <a:pPr lvl="1">
              <a:buFont typeface="Courier New" panose="02070309020205020404" pitchFamily="49" charset="0"/>
              <a:buChar char="o"/>
            </a:pPr>
            <a:r>
              <a:rPr lang="en-US" sz="1400" i="1" dirty="0"/>
              <a:t>Blog to Infographic</a:t>
            </a:r>
          </a:p>
          <a:p>
            <a:pPr lvl="1">
              <a:buFont typeface="Courier New" panose="02070309020205020404" pitchFamily="49" charset="0"/>
              <a:buChar char="o"/>
            </a:pPr>
            <a:r>
              <a:rPr lang="en-US" sz="1400" i="1" dirty="0"/>
              <a:t>Video to Blog Post</a:t>
            </a:r>
          </a:p>
          <a:p>
            <a:pPr lvl="1">
              <a:buFont typeface="Courier New" panose="02070309020205020404" pitchFamily="49" charset="0"/>
              <a:buChar char="o"/>
            </a:pPr>
            <a:r>
              <a:rPr lang="en-US" sz="1400" i="1" dirty="0"/>
              <a:t>Podcast to Blog Post</a:t>
            </a:r>
          </a:p>
          <a:p>
            <a:pPr lvl="1">
              <a:buFont typeface="Courier New" panose="02070309020205020404" pitchFamily="49" charset="0"/>
              <a:buChar char="o"/>
            </a:pPr>
            <a:r>
              <a:rPr lang="en-US" sz="1400" i="1" dirty="0"/>
              <a:t>Infographic to Social Media Posts</a:t>
            </a:r>
          </a:p>
          <a:p>
            <a:pPr lvl="1">
              <a:buFont typeface="Courier New" panose="02070309020205020404" pitchFamily="49" charset="0"/>
              <a:buChar char="o"/>
            </a:pPr>
            <a:r>
              <a:rPr lang="en-US" sz="1400" i="1" dirty="0"/>
              <a:t>E-books/Whitepapers to Articles</a:t>
            </a:r>
          </a:p>
          <a:p>
            <a:pPr marL="0" indent="0">
              <a:buNone/>
            </a:pPr>
            <a:r>
              <a:rPr lang="en-US" sz="1600" dirty="0"/>
              <a:t>3. Evaluate the result</a:t>
            </a:r>
          </a:p>
          <a:p>
            <a:pPr marL="0" indent="0">
              <a:buNone/>
            </a:pPr>
            <a:r>
              <a:rPr lang="en-US" sz="1600" dirty="0"/>
              <a:t>4. Continue improvement</a:t>
            </a:r>
          </a:p>
          <a:p>
            <a:pPr marL="0" indent="0">
              <a:buNone/>
            </a:pPr>
            <a:endParaRPr lang="en-US" dirty="0"/>
          </a:p>
        </p:txBody>
      </p:sp>
    </p:spTree>
    <p:extLst>
      <p:ext uri="{BB962C8B-B14F-4D97-AF65-F5344CB8AC3E}">
        <p14:creationId xmlns:p14="http://schemas.microsoft.com/office/powerpoint/2010/main" val="3830024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dirty="0"/>
              <a:t>Email Marketing</a:t>
            </a:r>
            <a:endParaRPr lang="en-ZA" dirty="0"/>
          </a:p>
        </p:txBody>
      </p:sp>
      <p:sp>
        <p:nvSpPr>
          <p:cNvPr id="4" name="Text Placeholder 3">
            <a:extLst>
              <a:ext uri="{FF2B5EF4-FFF2-40B4-BE49-F238E27FC236}">
                <a16:creationId xmlns:a16="http://schemas.microsoft.com/office/drawing/2014/main" id="{B564D946-03AA-EF86-7D63-8C6521C30FB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409296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10405174" cy="1326514"/>
          </a:xfrm>
        </p:spPr>
        <p:txBody>
          <a:bodyPr vert="horz" lIns="91440" tIns="45720" rIns="91440" bIns="45720" rtlCol="0" anchor="b">
            <a:normAutofit/>
          </a:bodyPr>
          <a:lstStyle/>
          <a:p>
            <a:r>
              <a:rPr lang="en-US" sz="3600" dirty="0"/>
              <a:t>Email List Building​</a:t>
            </a:r>
          </a:p>
        </p:txBody>
      </p:sp>
      <p:sp>
        <p:nvSpPr>
          <p:cNvPr id="8" name="Content Placeholder 5">
            <a:extLst>
              <a:ext uri="{FF2B5EF4-FFF2-40B4-BE49-F238E27FC236}">
                <a16:creationId xmlns:a16="http://schemas.microsoft.com/office/drawing/2014/main" id="{D1450809-555A-2B8F-79CB-D801D062C4EA}"/>
              </a:ext>
            </a:extLst>
          </p:cNvPr>
          <p:cNvSpPr>
            <a:spLocks noGrp="1"/>
          </p:cNvSpPr>
          <p:nvPr/>
        </p:nvSpPr>
        <p:spPr>
          <a:xfrm>
            <a:off x="911352" y="2058669"/>
            <a:ext cx="6192838" cy="3687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2000" dirty="0"/>
              <a:t>Three sign-up forms integrated into the website.</a:t>
            </a:r>
          </a:p>
          <a:p>
            <a:pPr>
              <a:lnSpc>
                <a:spcPct val="100000"/>
              </a:lnSpc>
              <a:spcBef>
                <a:spcPts val="0"/>
              </a:spcBef>
              <a:spcAft>
                <a:spcPts val="600"/>
              </a:spcAft>
            </a:pPr>
            <a:r>
              <a:rPr lang="en-US" sz="2000" dirty="0"/>
              <a:t>Two developed lead magnet campaigns.</a:t>
            </a:r>
          </a:p>
          <a:p>
            <a:pPr>
              <a:lnSpc>
                <a:spcPct val="100000"/>
              </a:lnSpc>
              <a:spcBef>
                <a:spcPts val="0"/>
              </a:spcBef>
              <a:spcAft>
                <a:spcPts val="600"/>
              </a:spcAft>
            </a:pPr>
            <a:r>
              <a:rPr lang="en-US" sz="2000" dirty="0"/>
              <a:t>Social media campaigns.</a:t>
            </a:r>
          </a:p>
          <a:p>
            <a:pPr>
              <a:lnSpc>
                <a:spcPct val="100000"/>
              </a:lnSpc>
              <a:spcBef>
                <a:spcPts val="0"/>
              </a:spcBef>
              <a:spcAft>
                <a:spcPts val="600"/>
              </a:spcAft>
            </a:pPr>
            <a:r>
              <a:rPr lang="en-US" sz="2000" dirty="0"/>
              <a:t>One giveaway with social media integration.</a:t>
            </a:r>
          </a:p>
          <a:p>
            <a:pPr>
              <a:lnSpc>
                <a:spcPct val="100000"/>
              </a:lnSpc>
              <a:spcBef>
                <a:spcPts val="0"/>
              </a:spcBef>
              <a:spcAft>
                <a:spcPts val="600"/>
              </a:spcAft>
            </a:pPr>
            <a:endParaRPr lang="en-US" sz="2000" dirty="0"/>
          </a:p>
        </p:txBody>
      </p:sp>
      <p:sp>
        <p:nvSpPr>
          <p:cNvPr id="6" name="Satura vietturis 2">
            <a:extLst>
              <a:ext uri="{FF2B5EF4-FFF2-40B4-BE49-F238E27FC236}">
                <a16:creationId xmlns:a16="http://schemas.microsoft.com/office/drawing/2014/main" id="{C2784BBE-1E61-92C1-EECB-DAD6380B7434}"/>
              </a:ext>
            </a:extLst>
          </p:cNvPr>
          <p:cNvSpPr>
            <a:spLocks noGrp="1"/>
          </p:cNvSpPr>
          <p:nvPr/>
        </p:nvSpPr>
        <p:spPr>
          <a:xfrm>
            <a:off x="7214828" y="2048393"/>
            <a:ext cx="4201317" cy="3687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sz="2000" dirty="0"/>
              <a:t>Sign-up Forms – </a:t>
            </a:r>
            <a:r>
              <a:rPr lang="en-US" sz="2000" dirty="0" err="1"/>
              <a:t>Omnisend</a:t>
            </a:r>
            <a:r>
              <a:rPr lang="en-US" sz="2000" dirty="0"/>
              <a:t>.</a:t>
            </a:r>
          </a:p>
          <a:p>
            <a:pPr>
              <a:spcAft>
                <a:spcPts val="600"/>
              </a:spcAft>
            </a:pPr>
            <a:r>
              <a:rPr lang="en-US" sz="2000" dirty="0"/>
              <a:t>Lead Magnets – free eBooks, discounts, sales, or free shipping.</a:t>
            </a:r>
          </a:p>
          <a:p>
            <a:pPr>
              <a:spcAft>
                <a:spcPts val="600"/>
              </a:spcAft>
            </a:pPr>
            <a:r>
              <a:rPr lang="en-US" sz="2000" dirty="0"/>
              <a:t>Social Media Integration – Facebook Lead Ads, Instagram.</a:t>
            </a:r>
          </a:p>
          <a:p>
            <a:pPr>
              <a:spcAft>
                <a:spcPts val="600"/>
              </a:spcAft>
            </a:pPr>
            <a:r>
              <a:rPr lang="en-US" sz="2000" dirty="0"/>
              <a:t>Offer Giveaways- </a:t>
            </a:r>
            <a:r>
              <a:rPr lang="en-US" sz="2000" dirty="0" err="1"/>
              <a:t>Rafflecopter</a:t>
            </a:r>
            <a:endParaRPr lang="en-US" sz="2000" dirty="0"/>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37</a:t>
            </a:fld>
            <a:endParaRPr lang="en-US"/>
          </a:p>
        </p:txBody>
      </p:sp>
    </p:spTree>
    <p:extLst>
      <p:ext uri="{BB962C8B-B14F-4D97-AF65-F5344CB8AC3E}">
        <p14:creationId xmlns:p14="http://schemas.microsoft.com/office/powerpoint/2010/main" val="3840417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vert="horz" lIns="91440" tIns="45720" rIns="91440" bIns="45720" rtlCol="0" anchor="b">
            <a:normAutofit/>
          </a:bodyPr>
          <a:lstStyle/>
          <a:p>
            <a:r>
              <a:rPr lang="en-US" b="1" kern="1200" cap="all" baseline="0" dirty="0">
                <a:latin typeface="+mj-lt"/>
                <a:ea typeface="+mj-ea"/>
                <a:cs typeface="+mj-cs"/>
              </a:rPr>
              <a:t>Email Campaigns​</a:t>
            </a:r>
          </a:p>
        </p:txBody>
      </p:sp>
      <p:sp>
        <p:nvSpPr>
          <p:cNvPr id="8" name="Content Placeholder 5">
            <a:extLst>
              <a:ext uri="{FF2B5EF4-FFF2-40B4-BE49-F238E27FC236}">
                <a16:creationId xmlns:a16="http://schemas.microsoft.com/office/drawing/2014/main" id="{D1450809-555A-2B8F-79CB-D801D062C4EA}"/>
              </a:ext>
            </a:extLst>
          </p:cNvPr>
          <p:cNvSpPr>
            <a:spLocks noGrp="1"/>
          </p:cNvSpPr>
          <p:nvPr/>
        </p:nvSpPr>
        <p:spPr>
          <a:xfrm>
            <a:off x="866355" y="1682496"/>
            <a:ext cx="8324089" cy="349300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ts val="2400"/>
              </a:lnSpc>
              <a:spcBef>
                <a:spcPts val="0"/>
              </a:spcBef>
              <a:spcAft>
                <a:spcPts val="1200"/>
              </a:spcAft>
            </a:pPr>
            <a:r>
              <a:rPr lang="en-US" sz="8000" dirty="0"/>
              <a:t>Use a recognizable sender name.​</a:t>
            </a:r>
          </a:p>
          <a:p>
            <a:pPr fontAlgn="base">
              <a:lnSpc>
                <a:spcPts val="2400"/>
              </a:lnSpc>
              <a:spcBef>
                <a:spcPts val="0"/>
              </a:spcBef>
              <a:spcAft>
                <a:spcPts val="1200"/>
              </a:spcAft>
            </a:pPr>
            <a:r>
              <a:rPr lang="en-US" sz="8000" dirty="0"/>
              <a:t>Customize the recipient “to” name​</a:t>
            </a:r>
          </a:p>
          <a:p>
            <a:pPr fontAlgn="base">
              <a:lnSpc>
                <a:spcPts val="2400"/>
              </a:lnSpc>
              <a:spcBef>
                <a:spcPts val="0"/>
              </a:spcBef>
              <a:spcAft>
                <a:spcPts val="1200"/>
              </a:spcAft>
            </a:pPr>
            <a:r>
              <a:rPr lang="en-US" sz="8000" dirty="0"/>
              <a:t>Craft a benefit-focused subject line and pre-header text.​</a:t>
            </a:r>
          </a:p>
          <a:p>
            <a:pPr fontAlgn="base">
              <a:lnSpc>
                <a:spcPts val="2400"/>
              </a:lnSpc>
              <a:spcBef>
                <a:spcPts val="0"/>
              </a:spcBef>
              <a:spcAft>
                <a:spcPts val="1200"/>
              </a:spcAft>
            </a:pPr>
            <a:r>
              <a:rPr lang="en-US" sz="8000" dirty="0"/>
              <a:t>Apply our branding (logo, brand colors and fonts) ​</a:t>
            </a:r>
          </a:p>
          <a:p>
            <a:pPr fontAlgn="base">
              <a:lnSpc>
                <a:spcPts val="2400"/>
              </a:lnSpc>
              <a:spcBef>
                <a:spcPts val="0"/>
              </a:spcBef>
              <a:spcAft>
                <a:spcPts val="1200"/>
              </a:spcAft>
            </a:pPr>
            <a:r>
              <a:rPr lang="en-US" sz="8000" dirty="0"/>
              <a:t>Use images.​</a:t>
            </a:r>
          </a:p>
          <a:p>
            <a:pPr fontAlgn="base">
              <a:lnSpc>
                <a:spcPts val="2400"/>
              </a:lnSpc>
              <a:spcBef>
                <a:spcPts val="0"/>
              </a:spcBef>
              <a:spcAft>
                <a:spcPts val="1200"/>
              </a:spcAft>
            </a:pPr>
            <a:r>
              <a:rPr lang="en-US" sz="8000" dirty="0"/>
              <a:t>Follow email or spam regulations.​</a:t>
            </a:r>
          </a:p>
          <a:p>
            <a:pPr fontAlgn="base">
              <a:lnSpc>
                <a:spcPts val="2400"/>
              </a:lnSpc>
              <a:spcBef>
                <a:spcPts val="0"/>
              </a:spcBef>
              <a:spcAft>
                <a:spcPts val="1200"/>
              </a:spcAft>
            </a:pPr>
            <a:r>
              <a:rPr lang="en-US" sz="8000" dirty="0"/>
              <a:t>Mobile-friendly and appealing design.</a:t>
            </a:r>
          </a:p>
          <a:p>
            <a:pPr fontAlgn="base">
              <a:lnSpc>
                <a:spcPts val="2400"/>
              </a:lnSpc>
              <a:spcBef>
                <a:spcPts val="0"/>
              </a:spcBef>
              <a:spcAft>
                <a:spcPts val="1200"/>
              </a:spcAft>
            </a:pPr>
            <a:r>
              <a:rPr lang="en-US" sz="8000" dirty="0"/>
              <a:t>Weekly emails featuring new books.​</a:t>
            </a:r>
          </a:p>
          <a:p>
            <a:pPr fontAlgn="base">
              <a:lnSpc>
                <a:spcPts val="2400"/>
              </a:lnSpc>
              <a:spcBef>
                <a:spcPts val="0"/>
              </a:spcBef>
              <a:spcAft>
                <a:spcPts val="1200"/>
              </a:spcAft>
            </a:pPr>
            <a:r>
              <a:rPr lang="en-US" sz="8000" dirty="0"/>
              <a:t>Monthly emails showcasing bestsellers.</a:t>
            </a:r>
          </a:p>
          <a:p>
            <a:pPr fontAlgn="base">
              <a:lnSpc>
                <a:spcPts val="2400"/>
              </a:lnSpc>
              <a:spcBef>
                <a:spcPts val="0"/>
              </a:spcBef>
              <a:spcAft>
                <a:spcPts val="1200"/>
              </a:spcAft>
            </a:pPr>
            <a:endParaRPr lang="en-US" sz="500" b="0" i="0" dirty="0">
              <a:effectLst/>
              <a:highlight>
                <a:srgbClr val="F5F5F5"/>
              </a:highlight>
            </a:endParaRP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38</a:t>
            </a:fld>
            <a:endParaRPr lang="en-US"/>
          </a:p>
        </p:txBody>
      </p:sp>
      <p:sp>
        <p:nvSpPr>
          <p:cNvPr id="4" name="TextBox 8">
            <a:extLst>
              <a:ext uri="{FF2B5EF4-FFF2-40B4-BE49-F238E27FC236}">
                <a16:creationId xmlns:a16="http://schemas.microsoft.com/office/drawing/2014/main" id="{99F86C57-F6CA-66EE-5C76-906E3966B501}"/>
              </a:ext>
            </a:extLst>
          </p:cNvPr>
          <p:cNvSpPr txBox="1"/>
          <p:nvPr/>
        </p:nvSpPr>
        <p:spPr>
          <a:xfrm>
            <a:off x="5041754" y="5985659"/>
            <a:ext cx="4330579" cy="369332"/>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lv-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90000"/>
              </a:lnSpc>
              <a:spcBef>
                <a:spcPts val="1000"/>
              </a:spcBef>
              <a:buFont typeface="Wingdings"/>
              <a:buChar char="Ø"/>
            </a:pPr>
            <a:r>
              <a:rPr lang="en-US" sz="2000" b="1" dirty="0">
                <a:solidFill>
                  <a:schemeClr val="bg1"/>
                </a:solidFill>
              </a:rPr>
              <a:t>HubSpot Email Marketing tool</a:t>
            </a:r>
          </a:p>
        </p:txBody>
      </p:sp>
    </p:spTree>
    <p:extLst>
      <p:ext uri="{BB962C8B-B14F-4D97-AF65-F5344CB8AC3E}">
        <p14:creationId xmlns:p14="http://schemas.microsoft.com/office/powerpoint/2010/main" val="1040198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vert="horz" lIns="91440" tIns="45720" rIns="91440" bIns="45720" rtlCol="0" anchor="b">
            <a:normAutofit/>
          </a:bodyPr>
          <a:lstStyle/>
          <a:p>
            <a:r>
              <a:rPr lang="lv-LV" dirty="0"/>
              <a:t>Automation</a:t>
            </a:r>
            <a:endParaRPr lang="en-US" dirty="0"/>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39</a:t>
            </a:fld>
            <a:endParaRPr lang="en-US"/>
          </a:p>
        </p:txBody>
      </p:sp>
      <p:graphicFrame>
        <p:nvGraphicFramePr>
          <p:cNvPr id="7" name="Text Placeholder 6">
            <a:extLst>
              <a:ext uri="{FF2B5EF4-FFF2-40B4-BE49-F238E27FC236}">
                <a16:creationId xmlns:a16="http://schemas.microsoft.com/office/drawing/2014/main" id="{553FE65C-3544-0567-9B6F-B000BB596A05}"/>
              </a:ext>
            </a:extLst>
          </p:cNvPr>
          <p:cNvGraphicFramePr/>
          <p:nvPr>
            <p:extLst>
              <p:ext uri="{D42A27DB-BD31-4B8C-83A1-F6EECF244321}">
                <p14:modId xmlns:p14="http://schemas.microsoft.com/office/powerpoint/2010/main" val="1677959762"/>
              </p:ext>
            </p:extLst>
          </p:nvPr>
        </p:nvGraphicFramePr>
        <p:xfrm>
          <a:off x="1183307" y="959803"/>
          <a:ext cx="7716893" cy="5078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4771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4C0D93-7659-77F5-5A83-9604555B44E3}"/>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
        <p:nvSpPr>
          <p:cNvPr id="9" name="Oval 8">
            <a:extLst>
              <a:ext uri="{FF2B5EF4-FFF2-40B4-BE49-F238E27FC236}">
                <a16:creationId xmlns:a16="http://schemas.microsoft.com/office/drawing/2014/main" id="{13D8D334-AD5A-FB55-E64F-3B6B02B6F45F}"/>
              </a:ext>
              <a:ext uri="{C183D7F6-B498-43B3-948B-1728B52AA6E4}">
                <adec:decorative xmlns:adec="http://schemas.microsoft.com/office/drawing/2017/decorative" val="1"/>
              </a:ext>
            </a:extLst>
          </p:cNvPr>
          <p:cNvSpPr/>
          <p:nvPr/>
        </p:nvSpPr>
        <p:spPr>
          <a:xfrm>
            <a:off x="9214304" y="2890689"/>
            <a:ext cx="1683727" cy="168372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F2A80EB-B13A-1782-B4E2-080DA6EC8DF3}"/>
              </a:ext>
              <a:ext uri="{C183D7F6-B498-43B3-948B-1728B52AA6E4}">
                <adec:decorative xmlns:adec="http://schemas.microsoft.com/office/drawing/2017/decorative" val="1"/>
              </a:ext>
            </a:extLst>
          </p:cNvPr>
          <p:cNvSpPr/>
          <p:nvPr/>
        </p:nvSpPr>
        <p:spPr>
          <a:xfrm>
            <a:off x="6539204" y="2843156"/>
            <a:ext cx="1753383" cy="1753383"/>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EBE0EBD-5841-D8D8-AE8E-2ABD1BD3726B}"/>
              </a:ext>
              <a:ext uri="{C183D7F6-B498-43B3-948B-1728B52AA6E4}">
                <adec:decorative xmlns:adec="http://schemas.microsoft.com/office/drawing/2017/decorative" val="1"/>
              </a:ext>
            </a:extLst>
          </p:cNvPr>
          <p:cNvSpPr/>
          <p:nvPr/>
        </p:nvSpPr>
        <p:spPr>
          <a:xfrm>
            <a:off x="6575666" y="921288"/>
            <a:ext cx="1753383" cy="1697084"/>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dirty="0">
                <a:solidFill>
                  <a:schemeClr val="bg1"/>
                </a:solidFill>
              </a:rPr>
              <a:t>Mobile</a:t>
            </a:r>
          </a:p>
          <a:p>
            <a:pPr algn="ctr"/>
            <a:r>
              <a:rPr lang="en-US" sz="1400" dirty="0">
                <a:solidFill>
                  <a:schemeClr val="bg1"/>
                </a:solidFill>
              </a:rPr>
              <a:t>Optimization</a:t>
            </a:r>
          </a:p>
        </p:txBody>
      </p:sp>
      <p:sp>
        <p:nvSpPr>
          <p:cNvPr id="12" name="Oval 11">
            <a:extLst>
              <a:ext uri="{FF2B5EF4-FFF2-40B4-BE49-F238E27FC236}">
                <a16:creationId xmlns:a16="http://schemas.microsoft.com/office/drawing/2014/main" id="{A69F4B33-7F22-E708-F602-EB13E6E49873}"/>
              </a:ext>
              <a:ext uri="{C183D7F6-B498-43B3-948B-1728B52AA6E4}">
                <adec:decorative xmlns:adec="http://schemas.microsoft.com/office/drawing/2017/decorative" val="1"/>
              </a:ext>
            </a:extLst>
          </p:cNvPr>
          <p:cNvSpPr/>
          <p:nvPr/>
        </p:nvSpPr>
        <p:spPr>
          <a:xfrm>
            <a:off x="6539204" y="4673840"/>
            <a:ext cx="1753383" cy="1753383"/>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90822E4D-E5A6-89E9-C1E6-DCB573C00471}"/>
              </a:ext>
              <a:ext uri="{C183D7F6-B498-43B3-948B-1728B52AA6E4}">
                <adec:decorative xmlns:adec="http://schemas.microsoft.com/office/drawing/2017/decorative" val="1"/>
              </a:ext>
            </a:extLst>
          </p:cNvPr>
          <p:cNvCxnSpPr>
            <a:cxnSpLocks/>
            <a:stCxn id="9" idx="2"/>
            <a:endCxn id="10" idx="6"/>
          </p:cNvCxnSpPr>
          <p:nvPr/>
        </p:nvCxnSpPr>
        <p:spPr>
          <a:xfrm flipH="1" flipV="1">
            <a:off x="8292587" y="3719848"/>
            <a:ext cx="921717" cy="12705"/>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32CADC6-F200-1F92-26EA-3F3251D91C67}"/>
              </a:ext>
              <a:ext uri="{C183D7F6-B498-43B3-948B-1728B52AA6E4}">
                <adec:decorative xmlns:adec="http://schemas.microsoft.com/office/drawing/2017/decorative" val="1"/>
              </a:ext>
            </a:extLst>
          </p:cNvPr>
          <p:cNvCxnSpPr>
            <a:cxnSpLocks/>
            <a:stCxn id="11" idx="6"/>
            <a:endCxn id="12" idx="6"/>
          </p:cNvCxnSpPr>
          <p:nvPr/>
        </p:nvCxnSpPr>
        <p:spPr>
          <a:xfrm flipH="1">
            <a:off x="8292587" y="1769830"/>
            <a:ext cx="36462" cy="3780702"/>
          </a:xfrm>
          <a:prstGeom prst="bentConnector3">
            <a:avLst>
              <a:gd name="adj1" fmla="val -626954"/>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E1A3366-F91D-BEE5-82C4-DA7E7AC8E173}"/>
              </a:ext>
            </a:extLst>
          </p:cNvPr>
          <p:cNvSpPr/>
          <p:nvPr/>
        </p:nvSpPr>
        <p:spPr>
          <a:xfrm>
            <a:off x="3512880" y="3388718"/>
            <a:ext cx="1371600" cy="461665"/>
          </a:xfrm>
          <a:prstGeom prst="rect">
            <a:avLst/>
          </a:prstGeom>
        </p:spPr>
        <p:txBody>
          <a:bodyPr wrap="square" lIns="0" tIns="0" rIns="0" bIns="0" anchor="ctr">
            <a:spAutoFit/>
          </a:bodyPr>
          <a:lstStyle/>
          <a:p>
            <a:pPr algn="ctr"/>
            <a:r>
              <a:rPr lang="en-US" sz="1500" b="1" dirty="0">
                <a:solidFill>
                  <a:schemeClr val="bg1"/>
                </a:solidFill>
              </a:rPr>
              <a:t>Search Functionality</a:t>
            </a:r>
          </a:p>
        </p:txBody>
      </p:sp>
      <p:sp>
        <p:nvSpPr>
          <p:cNvPr id="21" name="Rectangle 20">
            <a:extLst>
              <a:ext uri="{FF2B5EF4-FFF2-40B4-BE49-F238E27FC236}">
                <a16:creationId xmlns:a16="http://schemas.microsoft.com/office/drawing/2014/main" id="{E3606CE8-DDA4-ED7F-F13A-403BCCCD7AE7}"/>
              </a:ext>
            </a:extLst>
          </p:cNvPr>
          <p:cNvSpPr/>
          <p:nvPr/>
        </p:nvSpPr>
        <p:spPr>
          <a:xfrm>
            <a:off x="1137980" y="3377605"/>
            <a:ext cx="1371600" cy="492443"/>
          </a:xfrm>
          <a:prstGeom prst="rect">
            <a:avLst/>
          </a:prstGeom>
        </p:spPr>
        <p:txBody>
          <a:bodyPr wrap="square" lIns="0" tIns="0" rIns="0" bIns="0" anchor="ctr">
            <a:spAutoFit/>
          </a:bodyPr>
          <a:lstStyle/>
          <a:p>
            <a:pPr algn="ctr"/>
            <a:r>
              <a:rPr lang="en-US" sz="1600" b="1" dirty="0">
                <a:solidFill>
                  <a:schemeClr val="bg1"/>
                </a:solidFill>
              </a:rPr>
              <a:t>User-Friendly Design</a:t>
            </a:r>
          </a:p>
        </p:txBody>
      </p:sp>
      <p:sp>
        <p:nvSpPr>
          <p:cNvPr id="22" name="Rectangle 21">
            <a:extLst>
              <a:ext uri="{FF2B5EF4-FFF2-40B4-BE49-F238E27FC236}">
                <a16:creationId xmlns:a16="http://schemas.microsoft.com/office/drawing/2014/main" id="{49D5AB05-1EAF-D8E4-2250-8076AF37B719}"/>
              </a:ext>
            </a:extLst>
          </p:cNvPr>
          <p:cNvSpPr/>
          <p:nvPr/>
        </p:nvSpPr>
        <p:spPr>
          <a:xfrm>
            <a:off x="6764923" y="3596737"/>
            <a:ext cx="1371600" cy="246221"/>
          </a:xfrm>
          <a:prstGeom prst="rect">
            <a:avLst/>
          </a:prstGeom>
        </p:spPr>
        <p:txBody>
          <a:bodyPr wrap="square" lIns="0" tIns="0" rIns="0" bIns="0" anchor="ctr">
            <a:spAutoFit/>
          </a:bodyPr>
          <a:lstStyle/>
          <a:p>
            <a:pPr algn="ctr"/>
            <a:r>
              <a:rPr lang="en-US" sz="1600" dirty="0">
                <a:solidFill>
                  <a:schemeClr val="bg1"/>
                </a:solidFill>
              </a:rPr>
              <a:t>Visual Appeal</a:t>
            </a:r>
          </a:p>
        </p:txBody>
      </p:sp>
      <p:sp>
        <p:nvSpPr>
          <p:cNvPr id="23" name="Rectangle 22">
            <a:extLst>
              <a:ext uri="{FF2B5EF4-FFF2-40B4-BE49-F238E27FC236}">
                <a16:creationId xmlns:a16="http://schemas.microsoft.com/office/drawing/2014/main" id="{C0ECB38B-B507-B185-3790-12EFFE3EF1AC}"/>
              </a:ext>
            </a:extLst>
          </p:cNvPr>
          <p:cNvSpPr/>
          <p:nvPr/>
        </p:nvSpPr>
        <p:spPr>
          <a:xfrm>
            <a:off x="9146532" y="1925955"/>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24" name="Rectangle 23">
            <a:extLst>
              <a:ext uri="{FF2B5EF4-FFF2-40B4-BE49-F238E27FC236}">
                <a16:creationId xmlns:a16="http://schemas.microsoft.com/office/drawing/2014/main" id="{F2CD9EC1-F52C-B13F-BBC8-A8066A795FE2}"/>
              </a:ext>
            </a:extLst>
          </p:cNvPr>
          <p:cNvSpPr/>
          <p:nvPr/>
        </p:nvSpPr>
        <p:spPr>
          <a:xfrm>
            <a:off x="3519230" y="5213975"/>
            <a:ext cx="1371600" cy="461665"/>
          </a:xfrm>
          <a:prstGeom prst="rect">
            <a:avLst/>
          </a:prstGeom>
        </p:spPr>
        <p:txBody>
          <a:bodyPr wrap="square" lIns="0" tIns="0" rIns="0" bIns="0" anchor="ctr">
            <a:spAutoFit/>
          </a:bodyPr>
          <a:lstStyle/>
          <a:p>
            <a:pPr algn="ctr"/>
            <a:r>
              <a:rPr lang="en-US" sz="1500" b="1" dirty="0">
                <a:solidFill>
                  <a:schemeClr val="bg1"/>
                </a:solidFill>
              </a:rPr>
              <a:t>Consistent Layout</a:t>
            </a:r>
          </a:p>
        </p:txBody>
      </p:sp>
      <p:sp>
        <p:nvSpPr>
          <p:cNvPr id="27" name="Rectangle 26">
            <a:extLst>
              <a:ext uri="{FF2B5EF4-FFF2-40B4-BE49-F238E27FC236}">
                <a16:creationId xmlns:a16="http://schemas.microsoft.com/office/drawing/2014/main" id="{BA6A920F-3335-A851-A23D-38D94A5E52AC}"/>
              </a:ext>
            </a:extLst>
          </p:cNvPr>
          <p:cNvSpPr/>
          <p:nvPr/>
        </p:nvSpPr>
        <p:spPr>
          <a:xfrm>
            <a:off x="1256873" y="1606457"/>
            <a:ext cx="5126267" cy="487313"/>
          </a:xfrm>
          <a:prstGeom prst="rect">
            <a:avLst/>
          </a:prstGeom>
        </p:spPr>
        <p:txBody>
          <a:bodyPr wrap="square" lIns="0" tIns="0" rIns="0" bIns="0" anchor="ctr">
            <a:spAutoFit/>
          </a:bodyPr>
          <a:lstStyle/>
          <a:p>
            <a:pPr algn="r">
              <a:lnSpc>
                <a:spcPts val="1900"/>
              </a:lnSpc>
            </a:pPr>
            <a:r>
              <a:rPr lang="en-US" sz="1600" dirty="0">
                <a:solidFill>
                  <a:schemeClr val="tx1">
                    <a:lumMod val="75000"/>
                    <a:lumOff val="25000"/>
                  </a:schemeClr>
                </a:solidFill>
                <a:cs typeface="Segoe UI" panose="020B0502040204020203" pitchFamily="34" charset="0"/>
              </a:rPr>
              <a:t>Website is adapted seamlessly to </a:t>
            </a:r>
            <a:r>
              <a:rPr lang="en-US" sz="1600" b="1" dirty="0">
                <a:solidFill>
                  <a:schemeClr val="tx1">
                    <a:lumMod val="75000"/>
                    <a:lumOff val="25000"/>
                  </a:schemeClr>
                </a:solidFill>
                <a:cs typeface="Segoe UI" panose="020B0502040204020203" pitchFamily="34" charset="0"/>
              </a:rPr>
              <a:t>various screen sizes and devices</a:t>
            </a:r>
            <a:r>
              <a:rPr lang="en-US" sz="1600" dirty="0">
                <a:solidFill>
                  <a:schemeClr val="tx1">
                    <a:lumMod val="75000"/>
                    <a:lumOff val="25000"/>
                  </a:schemeClr>
                </a:solidFill>
                <a:cs typeface="Segoe UI" panose="020B0502040204020203" pitchFamily="34" charset="0"/>
              </a:rPr>
              <a:t>, including smartphones and tablets.</a:t>
            </a:r>
          </a:p>
        </p:txBody>
      </p:sp>
      <p:sp>
        <p:nvSpPr>
          <p:cNvPr id="28" name="Rectangle 27">
            <a:extLst>
              <a:ext uri="{FF2B5EF4-FFF2-40B4-BE49-F238E27FC236}">
                <a16:creationId xmlns:a16="http://schemas.microsoft.com/office/drawing/2014/main" id="{FFA2F4FC-FEC8-342C-E9DD-86C7D1ABDB83}"/>
              </a:ext>
            </a:extLst>
          </p:cNvPr>
          <p:cNvSpPr/>
          <p:nvPr/>
        </p:nvSpPr>
        <p:spPr>
          <a:xfrm>
            <a:off x="1195346" y="3503304"/>
            <a:ext cx="5187794" cy="487313"/>
          </a:xfrm>
          <a:prstGeom prst="rect">
            <a:avLst/>
          </a:prstGeom>
        </p:spPr>
        <p:txBody>
          <a:bodyPr wrap="square" lIns="0" tIns="0" rIns="0" bIns="0" anchor="ctr">
            <a:spAutoFit/>
          </a:bodyPr>
          <a:lstStyle/>
          <a:p>
            <a:pPr algn="r">
              <a:lnSpc>
                <a:spcPts val="1900"/>
              </a:lnSpc>
            </a:pPr>
            <a:r>
              <a:rPr lang="en-US" sz="1600" b="1" dirty="0">
                <a:solidFill>
                  <a:schemeClr val="tx1">
                    <a:lumMod val="75000"/>
                    <a:lumOff val="25000"/>
                  </a:schemeClr>
                </a:solidFill>
                <a:cs typeface="Segoe UI" panose="020B0502040204020203" pitchFamily="34" charset="0"/>
              </a:rPr>
              <a:t>Responsive</a:t>
            </a:r>
            <a:r>
              <a:rPr lang="en-US" sz="1600" dirty="0">
                <a:solidFill>
                  <a:schemeClr val="tx1">
                    <a:lumMod val="75000"/>
                    <a:lumOff val="25000"/>
                  </a:schemeClr>
                </a:solidFill>
                <a:cs typeface="Segoe UI" panose="020B0502040204020203" pitchFamily="34" charset="0"/>
              </a:rPr>
              <a:t> and </a:t>
            </a:r>
            <a:r>
              <a:rPr lang="en-US" sz="1600" b="1" dirty="0">
                <a:solidFill>
                  <a:schemeClr val="tx1">
                    <a:lumMod val="75000"/>
                    <a:lumOff val="25000"/>
                  </a:schemeClr>
                </a:solidFill>
                <a:cs typeface="Segoe UI" panose="020B0502040204020203" pitchFamily="34" charset="0"/>
              </a:rPr>
              <a:t>high-quality images </a:t>
            </a:r>
            <a:r>
              <a:rPr lang="en-US" sz="1600" dirty="0">
                <a:solidFill>
                  <a:schemeClr val="tx1">
                    <a:lumMod val="75000"/>
                    <a:lumOff val="25000"/>
                  </a:schemeClr>
                </a:solidFill>
                <a:cs typeface="Segoe UI" panose="020B0502040204020203" pitchFamily="34" charset="0"/>
              </a:rPr>
              <a:t>that adjust to different screen resolutions and orientations are used.</a:t>
            </a:r>
          </a:p>
        </p:txBody>
      </p:sp>
      <p:sp>
        <p:nvSpPr>
          <p:cNvPr id="29" name="Rectangle 28">
            <a:extLst>
              <a:ext uri="{FF2B5EF4-FFF2-40B4-BE49-F238E27FC236}">
                <a16:creationId xmlns:a16="http://schemas.microsoft.com/office/drawing/2014/main" id="{6D27ED49-9835-0F29-011B-1237CB1E5F12}"/>
              </a:ext>
            </a:extLst>
          </p:cNvPr>
          <p:cNvSpPr/>
          <p:nvPr/>
        </p:nvSpPr>
        <p:spPr>
          <a:xfrm>
            <a:off x="1195346" y="5431983"/>
            <a:ext cx="5187793" cy="487313"/>
          </a:xfrm>
          <a:prstGeom prst="rect">
            <a:avLst/>
          </a:prstGeom>
        </p:spPr>
        <p:txBody>
          <a:bodyPr wrap="square" lIns="0" tIns="0" rIns="0" bIns="0" anchor="ctr">
            <a:spAutoFit/>
          </a:bodyPr>
          <a:lstStyle/>
          <a:p>
            <a:pPr algn="r">
              <a:lnSpc>
                <a:spcPts val="1900"/>
              </a:lnSpc>
            </a:pPr>
            <a:r>
              <a:rPr lang="en-US" sz="1600" dirty="0">
                <a:solidFill>
                  <a:schemeClr val="tx1">
                    <a:lumMod val="75000"/>
                    <a:lumOff val="25000"/>
                  </a:schemeClr>
                </a:solidFill>
                <a:cs typeface="Segoe UI" panose="020B0502040204020203" pitchFamily="34" charset="0"/>
              </a:rPr>
              <a:t>Implement a fluid grid layout that adjusts content to </a:t>
            </a:r>
            <a:r>
              <a:rPr lang="en-US" sz="1600" b="1" dirty="0">
                <a:solidFill>
                  <a:schemeClr val="tx1">
                    <a:lumMod val="75000"/>
                    <a:lumOff val="25000"/>
                  </a:schemeClr>
                </a:solidFill>
                <a:cs typeface="Segoe UI" panose="020B0502040204020203" pitchFamily="34" charset="0"/>
              </a:rPr>
              <a:t>fit any screen size</a:t>
            </a:r>
            <a:r>
              <a:rPr lang="en-US" sz="1600" dirty="0">
                <a:solidFill>
                  <a:schemeClr val="tx1">
                    <a:lumMod val="75000"/>
                    <a:lumOff val="25000"/>
                  </a:schemeClr>
                </a:solidFill>
                <a:cs typeface="Segoe UI" panose="020B0502040204020203" pitchFamily="34" charset="0"/>
              </a:rPr>
              <a:t>.</a:t>
            </a:r>
          </a:p>
        </p:txBody>
      </p:sp>
      <p:sp>
        <p:nvSpPr>
          <p:cNvPr id="15" name="Rectangle 14">
            <a:extLst>
              <a:ext uri="{FF2B5EF4-FFF2-40B4-BE49-F238E27FC236}">
                <a16:creationId xmlns:a16="http://schemas.microsoft.com/office/drawing/2014/main" id="{D855C76E-1ADA-322F-53D2-FBE15332B243}"/>
              </a:ext>
            </a:extLst>
          </p:cNvPr>
          <p:cNvSpPr/>
          <p:nvPr/>
        </p:nvSpPr>
        <p:spPr>
          <a:xfrm>
            <a:off x="9370367" y="3418424"/>
            <a:ext cx="1371600" cy="615553"/>
          </a:xfrm>
          <a:prstGeom prst="rect">
            <a:avLst/>
          </a:prstGeom>
        </p:spPr>
        <p:txBody>
          <a:bodyPr wrap="square" lIns="0" tIns="0" rIns="0" bIns="0" anchor="ctr">
            <a:spAutoFit/>
          </a:bodyPr>
          <a:lstStyle/>
          <a:p>
            <a:pPr algn="ctr"/>
            <a:r>
              <a:rPr lang="en-US" sz="2000" b="1" dirty="0">
                <a:solidFill>
                  <a:schemeClr val="bg1"/>
                </a:solidFill>
              </a:rPr>
              <a:t>Responsive Design</a:t>
            </a:r>
          </a:p>
        </p:txBody>
      </p:sp>
      <p:sp>
        <p:nvSpPr>
          <p:cNvPr id="31" name="Rectangle 30">
            <a:extLst>
              <a:ext uri="{FF2B5EF4-FFF2-40B4-BE49-F238E27FC236}">
                <a16:creationId xmlns:a16="http://schemas.microsoft.com/office/drawing/2014/main" id="{C44E3DBB-8FF1-4EE7-35E7-71B17C94DC11}"/>
              </a:ext>
            </a:extLst>
          </p:cNvPr>
          <p:cNvSpPr/>
          <p:nvPr/>
        </p:nvSpPr>
        <p:spPr>
          <a:xfrm>
            <a:off x="6728460" y="5350120"/>
            <a:ext cx="1371600" cy="492443"/>
          </a:xfrm>
          <a:prstGeom prst="rect">
            <a:avLst/>
          </a:prstGeom>
        </p:spPr>
        <p:txBody>
          <a:bodyPr wrap="square" lIns="0" tIns="0" rIns="0" bIns="0" anchor="ctr">
            <a:spAutoFit/>
          </a:bodyPr>
          <a:lstStyle/>
          <a:p>
            <a:pPr algn="ctr"/>
            <a:r>
              <a:rPr lang="en-US" sz="1600" dirty="0">
                <a:solidFill>
                  <a:schemeClr val="bg1"/>
                </a:solidFill>
              </a:rPr>
              <a:t>Fluid Grid Layout</a:t>
            </a:r>
          </a:p>
        </p:txBody>
      </p:sp>
      <p:sp>
        <p:nvSpPr>
          <p:cNvPr id="2" name="Title 1">
            <a:extLst>
              <a:ext uri="{FF2B5EF4-FFF2-40B4-BE49-F238E27FC236}">
                <a16:creationId xmlns:a16="http://schemas.microsoft.com/office/drawing/2014/main" id="{59D0EAE7-2786-7DA3-E1F5-1DA3DDC3A98F}"/>
              </a:ext>
            </a:extLst>
          </p:cNvPr>
          <p:cNvSpPr txBox="1">
            <a:spLocks/>
          </p:cNvSpPr>
          <p:nvPr/>
        </p:nvSpPr>
        <p:spPr>
          <a:xfrm>
            <a:off x="473516" y="-208246"/>
            <a:ext cx="10405174" cy="13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US" sz="3600" dirty="0"/>
              <a:t>Responsive design</a:t>
            </a:r>
          </a:p>
        </p:txBody>
      </p:sp>
    </p:spTree>
    <p:extLst>
      <p:ext uri="{BB962C8B-B14F-4D97-AF65-F5344CB8AC3E}">
        <p14:creationId xmlns:p14="http://schemas.microsoft.com/office/powerpoint/2010/main" val="37588728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169A37-6FE8-B03D-C6B9-F950C8197D80}"/>
              </a:ext>
            </a:extLst>
          </p:cNvPr>
          <p:cNvSpPr>
            <a:spLocks noGrp="1"/>
          </p:cNvSpPr>
          <p:nvPr>
            <p:ph type="sldNum" sz="quarter" idx="12"/>
          </p:nvPr>
        </p:nvSpPr>
        <p:spPr/>
        <p:txBody>
          <a:bodyPr/>
          <a:lstStyle/>
          <a:p>
            <a:fld id="{B5CEABB6-07DC-46E8-9B57-56EC44A396E5}" type="slidenum">
              <a:rPr lang="en-US" smtClean="0"/>
              <a:pPr/>
              <a:t>40</a:t>
            </a:fld>
            <a:endParaRPr lang="en-US" dirty="0"/>
          </a:p>
        </p:txBody>
      </p:sp>
      <p:sp>
        <p:nvSpPr>
          <p:cNvPr id="6" name="Title 1">
            <a:extLst>
              <a:ext uri="{FF2B5EF4-FFF2-40B4-BE49-F238E27FC236}">
                <a16:creationId xmlns:a16="http://schemas.microsoft.com/office/drawing/2014/main" id="{48536AA4-1902-4378-0822-BF2B92C20E52}"/>
              </a:ext>
            </a:extLst>
          </p:cNvPr>
          <p:cNvSpPr txBox="1">
            <a:spLocks/>
          </p:cNvSpPr>
          <p:nvPr/>
        </p:nvSpPr>
        <p:spPr>
          <a:xfrm>
            <a:off x="685800" y="-110362"/>
            <a:ext cx="10405174" cy="13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US" dirty="0"/>
              <a:t>segmentation</a:t>
            </a:r>
          </a:p>
        </p:txBody>
      </p:sp>
      <p:sp>
        <p:nvSpPr>
          <p:cNvPr id="3" name="Content Placeholder 2">
            <a:extLst>
              <a:ext uri="{FF2B5EF4-FFF2-40B4-BE49-F238E27FC236}">
                <a16:creationId xmlns:a16="http://schemas.microsoft.com/office/drawing/2014/main" id="{B12C26B0-ED20-6838-8237-82E35E1BA2CA}"/>
              </a:ext>
            </a:extLst>
          </p:cNvPr>
          <p:cNvSpPr>
            <a:spLocks noGrp="1"/>
          </p:cNvSpPr>
          <p:nvPr/>
        </p:nvSpPr>
        <p:spPr>
          <a:xfrm>
            <a:off x="765048" y="1955748"/>
            <a:ext cx="10515600" cy="257753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n w="0"/>
                <a:solidFill>
                  <a:schemeClr val="accent1">
                    <a:lumMod val="75000"/>
                  </a:schemeClr>
                </a:solidFill>
                <a:effectLst>
                  <a:outerShdw blurRad="38100" dist="25400" dir="5400000" algn="ctr" rotWithShape="0">
                    <a:srgbClr val="6E747A">
                      <a:alpha val="43000"/>
                    </a:srgbClr>
                  </a:outerShdw>
                </a:effectLst>
              </a:rPr>
              <a:t>Audience should be segmented based on geography, genre preferences and purchase history.​</a:t>
            </a:r>
          </a:p>
          <a:p>
            <a:pPr marL="0" indent="0">
              <a:buNone/>
            </a:pPr>
            <a:endParaRPr lang="en-US" sz="2000" dirty="0">
              <a:ln w="0"/>
              <a:solidFill>
                <a:schemeClr val="accent1">
                  <a:lumMod val="75000"/>
                </a:schemeClr>
              </a:solidFill>
              <a:effectLst>
                <a:outerShdw blurRad="38100" dist="25400" dir="5400000" algn="ctr" rotWithShape="0">
                  <a:srgbClr val="6E747A">
                    <a:alpha val="43000"/>
                  </a:srgbClr>
                </a:outerShdw>
              </a:effectLst>
            </a:endParaRPr>
          </a:p>
          <a:p>
            <a:pPr algn="l" rtl="0" fontAlgn="base">
              <a:buFont typeface="Arial" panose="020B0604020202020204" pitchFamily="34" charset="0"/>
              <a:buChar char="•"/>
            </a:pPr>
            <a:r>
              <a:rPr lang="en-US" sz="2000" dirty="0"/>
              <a:t>Expected deliverables:​</a:t>
            </a:r>
          </a:p>
          <a:p>
            <a:pPr lvl="1" fontAlgn="base">
              <a:buFont typeface="Courier New" panose="02070309020205020404" pitchFamily="49" charset="0"/>
              <a:buChar char="o"/>
            </a:pPr>
            <a:r>
              <a:rPr lang="en-US" sz="1600" dirty="0"/>
              <a:t>Monthly tailored book recommendation based on audience segmentation.</a:t>
            </a:r>
          </a:p>
          <a:p>
            <a:pPr marL="0" indent="0">
              <a:buNone/>
            </a:pPr>
            <a:endParaRPr lang="en-US" dirty="0"/>
          </a:p>
        </p:txBody>
      </p:sp>
      <p:sp>
        <p:nvSpPr>
          <p:cNvPr id="2" name="TextBox 8">
            <a:extLst>
              <a:ext uri="{FF2B5EF4-FFF2-40B4-BE49-F238E27FC236}">
                <a16:creationId xmlns:a16="http://schemas.microsoft.com/office/drawing/2014/main" id="{043A82B1-71AB-E829-5F61-0F4D6597DDD8}"/>
              </a:ext>
            </a:extLst>
          </p:cNvPr>
          <p:cNvSpPr txBox="1"/>
          <p:nvPr/>
        </p:nvSpPr>
        <p:spPr>
          <a:xfrm>
            <a:off x="911352" y="4163945"/>
            <a:ext cx="4330579" cy="369332"/>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lv-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90000"/>
              </a:lnSpc>
              <a:spcBef>
                <a:spcPts val="1000"/>
              </a:spcBef>
              <a:buFont typeface="Wingdings"/>
              <a:buChar char="Ø"/>
            </a:pPr>
            <a:r>
              <a:rPr lang="en-US" sz="2000" b="1" dirty="0">
                <a:solidFill>
                  <a:schemeClr val="bg1"/>
                </a:solidFill>
              </a:rPr>
              <a:t>HubSpot Email Marketing tool</a:t>
            </a:r>
          </a:p>
        </p:txBody>
      </p:sp>
    </p:spTree>
    <p:extLst>
      <p:ext uri="{BB962C8B-B14F-4D97-AF65-F5344CB8AC3E}">
        <p14:creationId xmlns:p14="http://schemas.microsoft.com/office/powerpoint/2010/main" val="1763415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5988424" y="410845"/>
            <a:ext cx="5864352" cy="1024128"/>
          </a:xfrm>
        </p:spPr>
        <p:txBody>
          <a:bodyPr/>
          <a:lstStyle/>
          <a:p>
            <a:r>
              <a:rPr lang="en-US" dirty="0"/>
              <a:t>analytics</a:t>
            </a:r>
            <a:endParaRPr lang="en-ZA" dirty="0"/>
          </a:p>
        </p:txBody>
      </p:sp>
      <p:sp>
        <p:nvSpPr>
          <p:cNvPr id="4" name="Text Placeholder 3">
            <a:extLst>
              <a:ext uri="{FF2B5EF4-FFF2-40B4-BE49-F238E27FC236}">
                <a16:creationId xmlns:a16="http://schemas.microsoft.com/office/drawing/2014/main" id="{51D6AA66-EC20-FCAE-04B0-6BEB18463C2D}"/>
              </a:ext>
            </a:extLst>
          </p:cNvPr>
          <p:cNvSpPr>
            <a:spLocks noGrp="1"/>
          </p:cNvSpPr>
          <p:nvPr>
            <p:ph type="body" sz="quarter" idx="11"/>
          </p:nvPr>
        </p:nvSpPr>
        <p:spPr>
          <a:xfrm>
            <a:off x="6096000" y="1807286"/>
            <a:ext cx="5864225" cy="4639870"/>
          </a:xfrm>
        </p:spPr>
        <p:txBody>
          <a:bodyPr>
            <a:normAutofit/>
          </a:bodyPr>
          <a:lstStyle/>
          <a:p>
            <a:pPr algn="l" rtl="0" fontAlgn="base">
              <a:buFont typeface="Arial" panose="020B0604020202020204" pitchFamily="34" charset="0"/>
              <a:buChar char="•"/>
            </a:pPr>
            <a:r>
              <a:rPr lang="en-US" sz="2000" dirty="0"/>
              <a:t>Bounce rate  ​</a:t>
            </a:r>
          </a:p>
          <a:p>
            <a:pPr algn="l" rtl="0" fontAlgn="base">
              <a:buFont typeface="Arial" panose="020B0604020202020204" pitchFamily="34" charset="0"/>
              <a:buChar char="•"/>
            </a:pPr>
            <a:r>
              <a:rPr lang="en-US" sz="2000" dirty="0"/>
              <a:t>Deliverability rate ​</a:t>
            </a:r>
          </a:p>
          <a:p>
            <a:pPr algn="l" rtl="0" fontAlgn="base">
              <a:buFont typeface="Arial" panose="020B0604020202020204" pitchFamily="34" charset="0"/>
              <a:buChar char="•"/>
            </a:pPr>
            <a:r>
              <a:rPr lang="en-US" sz="2000" dirty="0"/>
              <a:t>Spam rate ​</a:t>
            </a:r>
          </a:p>
          <a:p>
            <a:pPr algn="l" rtl="0" fontAlgn="base">
              <a:buFont typeface="Arial" panose="020B0604020202020204" pitchFamily="34" charset="0"/>
              <a:buChar char="•"/>
            </a:pPr>
            <a:r>
              <a:rPr lang="en-US" sz="2000" dirty="0"/>
              <a:t>Open rate </a:t>
            </a:r>
          </a:p>
          <a:p>
            <a:pPr algn="l" rtl="0" fontAlgn="base">
              <a:buFont typeface="Arial" panose="020B0604020202020204" pitchFamily="34" charset="0"/>
              <a:buChar char="•"/>
            </a:pPr>
            <a:r>
              <a:rPr lang="en-US" sz="2000" dirty="0"/>
              <a:t>Conversion rate​</a:t>
            </a:r>
          </a:p>
          <a:p>
            <a:pPr algn="l" rtl="0" fontAlgn="base">
              <a:buFont typeface="Arial" panose="020B0604020202020204" pitchFamily="34" charset="0"/>
              <a:buChar char="•"/>
            </a:pPr>
            <a:r>
              <a:rPr lang="en-US" sz="2000" dirty="0"/>
              <a:t> Unsubscribe rate.​</a:t>
            </a:r>
          </a:p>
          <a:p>
            <a:pPr algn="l" rtl="0" fontAlgn="base">
              <a:buFont typeface="Arial" panose="020B0604020202020204" pitchFamily="34" charset="0"/>
              <a:buChar char="•"/>
            </a:pPr>
            <a:r>
              <a:rPr lang="en-US" sz="2000" dirty="0"/>
              <a:t>List growth rate.​</a:t>
            </a:r>
          </a:p>
          <a:p>
            <a:pPr algn="l" rtl="0" fontAlgn="base">
              <a:buFont typeface="Arial" panose="020B0604020202020204" pitchFamily="34" charset="0"/>
              <a:buChar char="•"/>
            </a:pPr>
            <a:r>
              <a:rPr lang="en-US" sz="2000" dirty="0"/>
              <a:t>Return on investment</a:t>
            </a:r>
          </a:p>
          <a:p>
            <a:pPr algn="l" rtl="0" fontAlgn="base"/>
            <a:endParaRPr lang="en-US" b="0" i="0" dirty="0">
              <a:solidFill>
                <a:srgbClr val="000000"/>
              </a:solidFill>
              <a:effectLst/>
              <a:highlight>
                <a:srgbClr val="F5F5F5"/>
              </a:highlight>
              <a:latin typeface="Arial" panose="020B0604020202020204" pitchFamily="34" charset="0"/>
            </a:endParaRPr>
          </a:p>
        </p:txBody>
      </p:sp>
      <p:sp>
        <p:nvSpPr>
          <p:cNvPr id="3" name="TextBox 8">
            <a:extLst>
              <a:ext uri="{FF2B5EF4-FFF2-40B4-BE49-F238E27FC236}">
                <a16:creationId xmlns:a16="http://schemas.microsoft.com/office/drawing/2014/main" id="{FA58D7F8-9DFF-3B8F-5F26-FDA9C9F5F075}"/>
              </a:ext>
            </a:extLst>
          </p:cNvPr>
          <p:cNvSpPr txBox="1"/>
          <p:nvPr/>
        </p:nvSpPr>
        <p:spPr>
          <a:xfrm>
            <a:off x="6290175" y="5315013"/>
            <a:ext cx="4330579" cy="369332"/>
          </a:xfrm>
          <a:prstGeom prst="rect">
            <a:avLst/>
          </a:prstGeom>
        </p:spPr>
        <p:style>
          <a:lnRef idx="3">
            <a:schemeClr val="lt1"/>
          </a:lnRef>
          <a:fillRef idx="1">
            <a:schemeClr val="accent3"/>
          </a:fillRef>
          <a:effectRef idx="1">
            <a:schemeClr val="accent3"/>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lv-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90000"/>
              </a:lnSpc>
              <a:spcBef>
                <a:spcPts val="1000"/>
              </a:spcBef>
              <a:buFont typeface="Wingdings"/>
              <a:buChar char="Ø"/>
            </a:pPr>
            <a:r>
              <a:rPr lang="en-US" sz="2000" b="1" dirty="0">
                <a:solidFill>
                  <a:schemeClr val="bg1"/>
                </a:solidFill>
              </a:rPr>
              <a:t>HubSpot Email Marketing tool</a:t>
            </a:r>
          </a:p>
        </p:txBody>
      </p:sp>
      <p:sp>
        <p:nvSpPr>
          <p:cNvPr id="7" name="AutoShape 2" descr="A visual representation of various email marketing metrics depicted as colorful charts and graphs on a computer screen. The screen displays different metrics including Bounce rate, Deliverability rate, Spam rate, Open rate, Conversion rate, Unsubscribe rate, List growth rate, and Return on Investment (ROI). Each metric is shown with distinct icons or symbols, such as an envelope for open rate, a thumbs down for unsubscribe rate, a green arrow for list growth rate, and a dollar sign for ROI. The background is an office setting with a person analyzing the data.">
            <a:extLst>
              <a:ext uri="{FF2B5EF4-FFF2-40B4-BE49-F238E27FC236}">
                <a16:creationId xmlns:a16="http://schemas.microsoft.com/office/drawing/2014/main" id="{4CC77506-A477-6D04-30A7-DC09176BB89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Placeholder 10" descr="A person working on a computer&#10;&#10;Description automatically generated">
            <a:extLst>
              <a:ext uri="{FF2B5EF4-FFF2-40B4-BE49-F238E27FC236}">
                <a16:creationId xmlns:a16="http://schemas.microsoft.com/office/drawing/2014/main" id="{36B03E67-B7AD-F0E5-3FEC-065A8794DDD3}"/>
              </a:ext>
            </a:extLst>
          </p:cNvPr>
          <p:cNvPicPr>
            <a:picLocks noGrp="1" noChangeAspect="1"/>
          </p:cNvPicPr>
          <p:nvPr>
            <p:ph type="pic" sz="quarter" idx="10"/>
          </p:nvPr>
        </p:nvPicPr>
        <p:blipFill>
          <a:blip r:embed="rId3"/>
          <a:srcRect l="15304" r="15304"/>
          <a:stretch>
            <a:fillRect/>
          </a:stretch>
        </p:blipFill>
        <p:spPr bwMode="auto">
          <a:xfrm>
            <a:off x="0" y="-25400"/>
            <a:ext cx="4581525" cy="660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816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normAutofit/>
          </a:bodyPr>
          <a:lstStyle/>
          <a:p>
            <a:r>
              <a:rPr lang="en-US" sz="5400" dirty="0"/>
              <a:t>Thank you</a:t>
            </a:r>
            <a:r>
              <a:rPr lang="ru-RU" sz="5400" dirty="0"/>
              <a:t>!</a:t>
            </a:r>
            <a:r>
              <a:rPr lang="en-US" sz="5400" dirty="0"/>
              <a:t> </a:t>
            </a:r>
          </a:p>
        </p:txBody>
      </p:sp>
      <p:sp>
        <p:nvSpPr>
          <p:cNvPr id="5" name="Text Placeholder 4">
            <a:extLst>
              <a:ext uri="{FF2B5EF4-FFF2-40B4-BE49-F238E27FC236}">
                <a16:creationId xmlns:a16="http://schemas.microsoft.com/office/drawing/2014/main" id="{56EF86F2-FFB9-1D49-9959-06B3558374E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493061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4C0D93-7659-77F5-5A83-9604555B44E3}"/>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
        <p:nvSpPr>
          <p:cNvPr id="9" name="Oval 8">
            <a:extLst>
              <a:ext uri="{FF2B5EF4-FFF2-40B4-BE49-F238E27FC236}">
                <a16:creationId xmlns:a16="http://schemas.microsoft.com/office/drawing/2014/main" id="{13D8D334-AD5A-FB55-E64F-3B6B02B6F45F}"/>
              </a:ext>
              <a:ext uri="{C183D7F6-B498-43B3-948B-1728B52AA6E4}">
                <adec:decorative xmlns:adec="http://schemas.microsoft.com/office/drawing/2017/decorative" val="1"/>
              </a:ext>
            </a:extLst>
          </p:cNvPr>
          <p:cNvSpPr/>
          <p:nvPr/>
        </p:nvSpPr>
        <p:spPr>
          <a:xfrm>
            <a:off x="940406" y="2960368"/>
            <a:ext cx="1672362" cy="16723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F2A80EB-B13A-1782-B4E2-080DA6EC8DF3}"/>
              </a:ext>
              <a:ext uri="{C183D7F6-B498-43B3-948B-1728B52AA6E4}">
                <adec:decorative xmlns:adec="http://schemas.microsoft.com/office/drawing/2017/decorative" val="1"/>
              </a:ext>
            </a:extLst>
          </p:cNvPr>
          <p:cNvSpPr/>
          <p:nvPr/>
        </p:nvSpPr>
        <p:spPr>
          <a:xfrm>
            <a:off x="3411280" y="2960368"/>
            <a:ext cx="1672362" cy="1672362"/>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EBE0EBD-5841-D8D8-AE8E-2ABD1BD3726B}"/>
              </a:ext>
              <a:ext uri="{C183D7F6-B498-43B3-948B-1728B52AA6E4}">
                <adec:decorative xmlns:adec="http://schemas.microsoft.com/office/drawing/2017/decorative" val="1"/>
              </a:ext>
            </a:extLst>
          </p:cNvPr>
          <p:cNvSpPr/>
          <p:nvPr/>
        </p:nvSpPr>
        <p:spPr>
          <a:xfrm>
            <a:off x="3411280" y="1139387"/>
            <a:ext cx="1672362" cy="1672362"/>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b="1" dirty="0">
              <a:solidFill>
                <a:schemeClr val="bg1"/>
              </a:solidFill>
            </a:endParaRPr>
          </a:p>
        </p:txBody>
      </p:sp>
      <p:sp>
        <p:nvSpPr>
          <p:cNvPr id="12" name="Oval 11">
            <a:extLst>
              <a:ext uri="{FF2B5EF4-FFF2-40B4-BE49-F238E27FC236}">
                <a16:creationId xmlns:a16="http://schemas.microsoft.com/office/drawing/2014/main" id="{A69F4B33-7F22-E708-F602-EB13E6E49873}"/>
              </a:ext>
              <a:ext uri="{C183D7F6-B498-43B3-948B-1728B52AA6E4}">
                <adec:decorative xmlns:adec="http://schemas.microsoft.com/office/drawing/2017/decorative" val="1"/>
              </a:ext>
            </a:extLst>
          </p:cNvPr>
          <p:cNvSpPr/>
          <p:nvPr/>
        </p:nvSpPr>
        <p:spPr>
          <a:xfrm>
            <a:off x="3412795" y="4843820"/>
            <a:ext cx="1672362" cy="1617955"/>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90822E4D-E5A6-89E9-C1E6-DCB573C00471}"/>
              </a:ext>
              <a:ext uri="{C183D7F6-B498-43B3-948B-1728B52AA6E4}">
                <adec:decorative xmlns:adec="http://schemas.microsoft.com/office/drawing/2017/decorative" val="1"/>
              </a:ext>
            </a:extLst>
          </p:cNvPr>
          <p:cNvCxnSpPr>
            <a:cxnSpLocks/>
            <a:stCxn id="9" idx="6"/>
            <a:endCxn id="10" idx="2"/>
          </p:cNvCxnSpPr>
          <p:nvPr/>
        </p:nvCxnSpPr>
        <p:spPr>
          <a:xfrm>
            <a:off x="2612768" y="3796549"/>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32CADC6-F200-1F92-26EA-3F3251D91C67}"/>
              </a:ext>
              <a:ext uri="{C183D7F6-B498-43B3-948B-1728B52AA6E4}">
                <adec:decorative xmlns:adec="http://schemas.microsoft.com/office/drawing/2017/decorative" val="1"/>
              </a:ext>
            </a:extLst>
          </p:cNvPr>
          <p:cNvCxnSpPr>
            <a:cxnSpLocks/>
            <a:stCxn id="11" idx="2"/>
            <a:endCxn id="12" idx="2"/>
          </p:cNvCxnSpPr>
          <p:nvPr/>
        </p:nvCxnSpPr>
        <p:spPr>
          <a:xfrm rot="10800000" flipH="1" flipV="1">
            <a:off x="3411279" y="1975568"/>
            <a:ext cx="1515" cy="3677230"/>
          </a:xfrm>
          <a:prstGeom prst="bentConnector3">
            <a:avLst>
              <a:gd name="adj1" fmla="val -15089109"/>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E1A3366-F91D-BEE5-82C4-DA7E7AC8E173}"/>
              </a:ext>
            </a:extLst>
          </p:cNvPr>
          <p:cNvSpPr/>
          <p:nvPr/>
        </p:nvSpPr>
        <p:spPr>
          <a:xfrm>
            <a:off x="3561661" y="3483743"/>
            <a:ext cx="1371600" cy="738664"/>
          </a:xfrm>
          <a:prstGeom prst="rect">
            <a:avLst/>
          </a:prstGeom>
        </p:spPr>
        <p:txBody>
          <a:bodyPr wrap="square" lIns="0" tIns="0" rIns="0" bIns="0" anchor="ctr">
            <a:spAutoFit/>
          </a:bodyPr>
          <a:lstStyle/>
          <a:p>
            <a:pPr algn="ctr"/>
            <a:r>
              <a:rPr lang="en-US" sz="1600" b="1" dirty="0">
                <a:solidFill>
                  <a:schemeClr val="bg1"/>
                </a:solidFill>
              </a:rPr>
              <a:t>Minimize HTTP Requests</a:t>
            </a:r>
          </a:p>
        </p:txBody>
      </p:sp>
      <p:sp>
        <p:nvSpPr>
          <p:cNvPr id="21" name="Rectangle 20">
            <a:extLst>
              <a:ext uri="{FF2B5EF4-FFF2-40B4-BE49-F238E27FC236}">
                <a16:creationId xmlns:a16="http://schemas.microsoft.com/office/drawing/2014/main" id="{E3606CE8-DDA4-ED7F-F13A-403BCCCD7AE7}"/>
              </a:ext>
            </a:extLst>
          </p:cNvPr>
          <p:cNvSpPr/>
          <p:nvPr/>
        </p:nvSpPr>
        <p:spPr>
          <a:xfrm>
            <a:off x="1054630" y="3532667"/>
            <a:ext cx="1371600" cy="615553"/>
          </a:xfrm>
          <a:prstGeom prst="rect">
            <a:avLst/>
          </a:prstGeom>
        </p:spPr>
        <p:txBody>
          <a:bodyPr wrap="square" lIns="0" tIns="0" rIns="0" bIns="0" anchor="ctr">
            <a:spAutoFit/>
          </a:bodyPr>
          <a:lstStyle/>
          <a:p>
            <a:pPr algn="ctr"/>
            <a:r>
              <a:rPr lang="en-US" sz="2000" b="1" dirty="0">
                <a:solidFill>
                  <a:schemeClr val="bg1"/>
                </a:solidFill>
              </a:rPr>
              <a:t>Fast Load Times</a:t>
            </a:r>
          </a:p>
        </p:txBody>
      </p:sp>
      <p:sp>
        <p:nvSpPr>
          <p:cNvPr id="22" name="Rectangle 21">
            <a:extLst>
              <a:ext uri="{FF2B5EF4-FFF2-40B4-BE49-F238E27FC236}">
                <a16:creationId xmlns:a16="http://schemas.microsoft.com/office/drawing/2014/main" id="{49D5AB05-1EAF-D8E4-2250-8076AF37B719}"/>
              </a:ext>
            </a:extLst>
          </p:cNvPr>
          <p:cNvSpPr/>
          <p:nvPr/>
        </p:nvSpPr>
        <p:spPr>
          <a:xfrm>
            <a:off x="8861396" y="3945408"/>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23" name="Rectangle 22">
            <a:extLst>
              <a:ext uri="{FF2B5EF4-FFF2-40B4-BE49-F238E27FC236}">
                <a16:creationId xmlns:a16="http://schemas.microsoft.com/office/drawing/2014/main" id="{C0ECB38B-B507-B185-3790-12EFFE3EF1AC}"/>
              </a:ext>
            </a:extLst>
          </p:cNvPr>
          <p:cNvSpPr/>
          <p:nvPr/>
        </p:nvSpPr>
        <p:spPr>
          <a:xfrm>
            <a:off x="9146532" y="2141109"/>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24" name="Rectangle 23">
            <a:extLst>
              <a:ext uri="{FF2B5EF4-FFF2-40B4-BE49-F238E27FC236}">
                <a16:creationId xmlns:a16="http://schemas.microsoft.com/office/drawing/2014/main" id="{F2CD9EC1-F52C-B13F-BBC8-A8066A795FE2}"/>
              </a:ext>
            </a:extLst>
          </p:cNvPr>
          <p:cNvSpPr/>
          <p:nvPr/>
        </p:nvSpPr>
        <p:spPr>
          <a:xfrm>
            <a:off x="3519230" y="5290630"/>
            <a:ext cx="1371600" cy="738664"/>
          </a:xfrm>
          <a:prstGeom prst="rect">
            <a:avLst/>
          </a:prstGeom>
        </p:spPr>
        <p:txBody>
          <a:bodyPr wrap="square" lIns="0" tIns="0" rIns="0" bIns="0" anchor="ctr">
            <a:spAutoFit/>
          </a:bodyPr>
          <a:lstStyle/>
          <a:p>
            <a:pPr algn="ctr"/>
            <a:r>
              <a:rPr lang="en-US" sz="1600" b="1" dirty="0">
                <a:solidFill>
                  <a:schemeClr val="bg1"/>
                </a:solidFill>
              </a:rPr>
              <a:t>Enable Browser Caching</a:t>
            </a:r>
          </a:p>
        </p:txBody>
      </p:sp>
      <p:sp>
        <p:nvSpPr>
          <p:cNvPr id="27" name="Rectangle 26">
            <a:extLst>
              <a:ext uri="{FF2B5EF4-FFF2-40B4-BE49-F238E27FC236}">
                <a16:creationId xmlns:a16="http://schemas.microsoft.com/office/drawing/2014/main" id="{BA6A920F-3335-A851-A23D-38D94A5E52AC}"/>
              </a:ext>
            </a:extLst>
          </p:cNvPr>
          <p:cNvSpPr/>
          <p:nvPr/>
        </p:nvSpPr>
        <p:spPr>
          <a:xfrm>
            <a:off x="5168257" y="1785274"/>
            <a:ext cx="5126267" cy="487313"/>
          </a:xfrm>
          <a:prstGeom prst="rect">
            <a:avLst/>
          </a:prstGeom>
        </p:spPr>
        <p:txBody>
          <a:bodyPr wrap="square" lIns="0" tIns="0" rIns="0" bIns="0" anchor="ctr">
            <a:spAutoFit/>
          </a:bodyPr>
          <a:lstStyle/>
          <a:p>
            <a:pPr>
              <a:lnSpc>
                <a:spcPts val="1900"/>
              </a:lnSpc>
            </a:pPr>
            <a:r>
              <a:rPr lang="en-US" sz="1600" b="1" dirty="0">
                <a:solidFill>
                  <a:schemeClr val="tx1">
                    <a:lumMod val="75000"/>
                    <a:lumOff val="25000"/>
                  </a:schemeClr>
                </a:solidFill>
                <a:cs typeface="Segoe UI" panose="020B0502040204020203" pitchFamily="34" charset="0"/>
              </a:rPr>
              <a:t>Compress images </a:t>
            </a:r>
            <a:r>
              <a:rPr lang="en-US" sz="1600" dirty="0">
                <a:solidFill>
                  <a:schemeClr val="tx1">
                    <a:lumMod val="75000"/>
                    <a:lumOff val="25000"/>
                  </a:schemeClr>
                </a:solidFill>
                <a:cs typeface="Segoe UI" panose="020B0502040204020203" pitchFamily="34" charset="0"/>
              </a:rPr>
              <a:t>without losing quality to reduce load times.</a:t>
            </a:r>
          </a:p>
        </p:txBody>
      </p:sp>
      <p:sp>
        <p:nvSpPr>
          <p:cNvPr id="28" name="Rectangle 27">
            <a:extLst>
              <a:ext uri="{FF2B5EF4-FFF2-40B4-BE49-F238E27FC236}">
                <a16:creationId xmlns:a16="http://schemas.microsoft.com/office/drawing/2014/main" id="{FFA2F4FC-FEC8-342C-E9DD-86C7D1ABDB83}"/>
              </a:ext>
            </a:extLst>
          </p:cNvPr>
          <p:cNvSpPr/>
          <p:nvPr/>
        </p:nvSpPr>
        <p:spPr>
          <a:xfrm>
            <a:off x="5168257" y="3596787"/>
            <a:ext cx="5187794" cy="487313"/>
          </a:xfrm>
          <a:prstGeom prst="rect">
            <a:avLst/>
          </a:prstGeom>
        </p:spPr>
        <p:txBody>
          <a:bodyPr wrap="square" lIns="0" tIns="0" rIns="0" bIns="0" anchor="ctr">
            <a:spAutoFit/>
          </a:bodyPr>
          <a:lstStyle/>
          <a:p>
            <a:pPr>
              <a:lnSpc>
                <a:spcPts val="1900"/>
              </a:lnSpc>
            </a:pPr>
            <a:r>
              <a:rPr lang="en-US" sz="1600" b="1" dirty="0">
                <a:solidFill>
                  <a:schemeClr val="tx1">
                    <a:lumMod val="75000"/>
                    <a:lumOff val="25000"/>
                  </a:schemeClr>
                </a:solidFill>
                <a:cs typeface="Segoe UI" panose="020B0502040204020203" pitchFamily="34" charset="0"/>
              </a:rPr>
              <a:t>Combine files </a:t>
            </a:r>
            <a:r>
              <a:rPr lang="en-US" sz="1600" dirty="0">
                <a:solidFill>
                  <a:schemeClr val="tx1">
                    <a:lumMod val="75000"/>
                    <a:lumOff val="25000"/>
                  </a:schemeClr>
                </a:solidFill>
                <a:cs typeface="Segoe UI" panose="020B0502040204020203" pitchFamily="34" charset="0"/>
              </a:rPr>
              <a:t>where possible to reduce the number of HTTP requests.</a:t>
            </a:r>
          </a:p>
        </p:txBody>
      </p:sp>
      <p:sp>
        <p:nvSpPr>
          <p:cNvPr id="29" name="Rectangle 28">
            <a:extLst>
              <a:ext uri="{FF2B5EF4-FFF2-40B4-BE49-F238E27FC236}">
                <a16:creationId xmlns:a16="http://schemas.microsoft.com/office/drawing/2014/main" id="{6D27ED49-9835-0F29-011B-1237CB1E5F12}"/>
              </a:ext>
            </a:extLst>
          </p:cNvPr>
          <p:cNvSpPr/>
          <p:nvPr/>
        </p:nvSpPr>
        <p:spPr>
          <a:xfrm>
            <a:off x="5168258" y="5542718"/>
            <a:ext cx="5187793" cy="487313"/>
          </a:xfrm>
          <a:prstGeom prst="rect">
            <a:avLst/>
          </a:prstGeom>
        </p:spPr>
        <p:txBody>
          <a:bodyPr wrap="square" lIns="0" tIns="0" rIns="0" bIns="0" anchor="ctr">
            <a:spAutoFit/>
          </a:bodyPr>
          <a:lstStyle/>
          <a:p>
            <a:pPr>
              <a:lnSpc>
                <a:spcPts val="1900"/>
              </a:lnSpc>
            </a:pPr>
            <a:r>
              <a:rPr lang="en-US" sz="1600" b="1" dirty="0">
                <a:solidFill>
                  <a:schemeClr val="tx1">
                    <a:lumMod val="75000"/>
                    <a:lumOff val="25000"/>
                  </a:schemeClr>
                </a:solidFill>
                <a:cs typeface="Segoe UI" panose="020B0502040204020203" pitchFamily="34" charset="0"/>
              </a:rPr>
              <a:t>Store certain data locally </a:t>
            </a:r>
            <a:r>
              <a:rPr lang="en-US" sz="1600" dirty="0">
                <a:solidFill>
                  <a:schemeClr val="tx1">
                    <a:lumMod val="75000"/>
                    <a:lumOff val="25000"/>
                  </a:schemeClr>
                </a:solidFill>
                <a:cs typeface="Segoe UI" panose="020B0502040204020203" pitchFamily="34" charset="0"/>
              </a:rPr>
              <a:t>in users' browsers to speed up repeat visits.</a:t>
            </a:r>
          </a:p>
        </p:txBody>
      </p:sp>
      <p:sp>
        <p:nvSpPr>
          <p:cNvPr id="8" name="Rectangle 7">
            <a:extLst>
              <a:ext uri="{FF2B5EF4-FFF2-40B4-BE49-F238E27FC236}">
                <a16:creationId xmlns:a16="http://schemas.microsoft.com/office/drawing/2014/main" id="{C0DF93C2-75C7-7BCC-79ED-7F821A0D9F54}"/>
              </a:ext>
            </a:extLst>
          </p:cNvPr>
          <p:cNvSpPr/>
          <p:nvPr/>
        </p:nvSpPr>
        <p:spPr>
          <a:xfrm>
            <a:off x="7622382" y="2997777"/>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13" name="Rectangle 12">
            <a:extLst>
              <a:ext uri="{FF2B5EF4-FFF2-40B4-BE49-F238E27FC236}">
                <a16:creationId xmlns:a16="http://schemas.microsoft.com/office/drawing/2014/main" id="{38D2361D-E906-D14F-643A-239FE9C932B4}"/>
              </a:ext>
            </a:extLst>
          </p:cNvPr>
          <p:cNvSpPr/>
          <p:nvPr/>
        </p:nvSpPr>
        <p:spPr>
          <a:xfrm>
            <a:off x="7622382" y="5282799"/>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14" name="Rectangle 13">
            <a:extLst>
              <a:ext uri="{FF2B5EF4-FFF2-40B4-BE49-F238E27FC236}">
                <a16:creationId xmlns:a16="http://schemas.microsoft.com/office/drawing/2014/main" id="{25D1CD23-62C8-49A2-66E8-8A9A200DC473}"/>
              </a:ext>
            </a:extLst>
          </p:cNvPr>
          <p:cNvSpPr/>
          <p:nvPr/>
        </p:nvSpPr>
        <p:spPr>
          <a:xfrm>
            <a:off x="10008394" y="3925134"/>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32" name="Rectangle 31">
            <a:extLst>
              <a:ext uri="{FF2B5EF4-FFF2-40B4-BE49-F238E27FC236}">
                <a16:creationId xmlns:a16="http://schemas.microsoft.com/office/drawing/2014/main" id="{DCF7ABF0-504A-0AF7-A74A-1D489B11EBFA}"/>
              </a:ext>
            </a:extLst>
          </p:cNvPr>
          <p:cNvSpPr/>
          <p:nvPr/>
        </p:nvSpPr>
        <p:spPr>
          <a:xfrm>
            <a:off x="3561661" y="1679444"/>
            <a:ext cx="1371600" cy="492443"/>
          </a:xfrm>
          <a:prstGeom prst="rect">
            <a:avLst/>
          </a:prstGeom>
        </p:spPr>
        <p:txBody>
          <a:bodyPr wrap="square" lIns="0" tIns="0" rIns="0" bIns="0" anchor="ctr">
            <a:spAutoFit/>
          </a:bodyPr>
          <a:lstStyle/>
          <a:p>
            <a:pPr algn="ctr"/>
            <a:r>
              <a:rPr lang="en-US" sz="1600" b="1" dirty="0">
                <a:solidFill>
                  <a:schemeClr val="bg1"/>
                </a:solidFill>
              </a:rPr>
              <a:t>Image Optimization</a:t>
            </a:r>
          </a:p>
        </p:txBody>
      </p:sp>
      <p:sp>
        <p:nvSpPr>
          <p:cNvPr id="2" name="Title 1">
            <a:extLst>
              <a:ext uri="{FF2B5EF4-FFF2-40B4-BE49-F238E27FC236}">
                <a16:creationId xmlns:a16="http://schemas.microsoft.com/office/drawing/2014/main" id="{26C9B815-35AD-F382-EDFB-3C559946B674}"/>
              </a:ext>
            </a:extLst>
          </p:cNvPr>
          <p:cNvSpPr txBox="1">
            <a:spLocks/>
          </p:cNvSpPr>
          <p:nvPr/>
        </p:nvSpPr>
        <p:spPr>
          <a:xfrm>
            <a:off x="473516" y="-208246"/>
            <a:ext cx="10405174" cy="13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US" sz="3600" dirty="0"/>
              <a:t>Fast load times</a:t>
            </a:r>
          </a:p>
        </p:txBody>
      </p:sp>
    </p:spTree>
    <p:extLst>
      <p:ext uri="{BB962C8B-B14F-4D97-AF65-F5344CB8AC3E}">
        <p14:creationId xmlns:p14="http://schemas.microsoft.com/office/powerpoint/2010/main" val="3390875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4C0D93-7659-77F5-5A83-9604555B44E3}"/>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9" name="Oval 8">
            <a:extLst>
              <a:ext uri="{FF2B5EF4-FFF2-40B4-BE49-F238E27FC236}">
                <a16:creationId xmlns:a16="http://schemas.microsoft.com/office/drawing/2014/main" id="{13D8D334-AD5A-FB55-E64F-3B6B02B6F45F}"/>
              </a:ext>
              <a:ext uri="{C183D7F6-B498-43B3-948B-1728B52AA6E4}">
                <adec:decorative xmlns:adec="http://schemas.microsoft.com/office/drawing/2017/decorative" val="1"/>
              </a:ext>
            </a:extLst>
          </p:cNvPr>
          <p:cNvSpPr/>
          <p:nvPr/>
        </p:nvSpPr>
        <p:spPr>
          <a:xfrm>
            <a:off x="9214304" y="3095086"/>
            <a:ext cx="1683727" cy="168372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F2A80EB-B13A-1782-B4E2-080DA6EC8DF3}"/>
              </a:ext>
              <a:ext uri="{C183D7F6-B498-43B3-948B-1728B52AA6E4}">
                <adec:decorative xmlns:adec="http://schemas.microsoft.com/office/drawing/2017/decorative" val="1"/>
              </a:ext>
            </a:extLst>
          </p:cNvPr>
          <p:cNvSpPr/>
          <p:nvPr/>
        </p:nvSpPr>
        <p:spPr>
          <a:xfrm>
            <a:off x="6539204" y="3047553"/>
            <a:ext cx="1753383" cy="1753383"/>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EBE0EBD-5841-D8D8-AE8E-2ABD1BD3726B}"/>
              </a:ext>
              <a:ext uri="{C183D7F6-B498-43B3-948B-1728B52AA6E4}">
                <adec:decorative xmlns:adec="http://schemas.microsoft.com/office/drawing/2017/decorative" val="1"/>
              </a:ext>
            </a:extLst>
          </p:cNvPr>
          <p:cNvSpPr/>
          <p:nvPr/>
        </p:nvSpPr>
        <p:spPr>
          <a:xfrm>
            <a:off x="6575666" y="1125685"/>
            <a:ext cx="1753383" cy="1697084"/>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400" dirty="0">
              <a:solidFill>
                <a:schemeClr val="bg1"/>
              </a:solidFill>
            </a:endParaRPr>
          </a:p>
        </p:txBody>
      </p:sp>
      <p:sp>
        <p:nvSpPr>
          <p:cNvPr id="12" name="Oval 11">
            <a:extLst>
              <a:ext uri="{FF2B5EF4-FFF2-40B4-BE49-F238E27FC236}">
                <a16:creationId xmlns:a16="http://schemas.microsoft.com/office/drawing/2014/main" id="{A69F4B33-7F22-E708-F602-EB13E6E49873}"/>
              </a:ext>
              <a:ext uri="{C183D7F6-B498-43B3-948B-1728B52AA6E4}">
                <adec:decorative xmlns:adec="http://schemas.microsoft.com/office/drawing/2017/decorative" val="1"/>
              </a:ext>
            </a:extLst>
          </p:cNvPr>
          <p:cNvSpPr/>
          <p:nvPr/>
        </p:nvSpPr>
        <p:spPr>
          <a:xfrm>
            <a:off x="6539204" y="4878237"/>
            <a:ext cx="1753383" cy="1753383"/>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90822E4D-E5A6-89E9-C1E6-DCB573C00471}"/>
              </a:ext>
              <a:ext uri="{C183D7F6-B498-43B3-948B-1728B52AA6E4}">
                <adec:decorative xmlns:adec="http://schemas.microsoft.com/office/drawing/2017/decorative" val="1"/>
              </a:ext>
            </a:extLst>
          </p:cNvPr>
          <p:cNvCxnSpPr>
            <a:cxnSpLocks/>
            <a:stCxn id="9" idx="2"/>
            <a:endCxn id="10" idx="6"/>
          </p:cNvCxnSpPr>
          <p:nvPr/>
        </p:nvCxnSpPr>
        <p:spPr>
          <a:xfrm flipH="1" flipV="1">
            <a:off x="8292587" y="3924245"/>
            <a:ext cx="921717" cy="12705"/>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32CADC6-F200-1F92-26EA-3F3251D91C67}"/>
              </a:ext>
              <a:ext uri="{C183D7F6-B498-43B3-948B-1728B52AA6E4}">
                <adec:decorative xmlns:adec="http://schemas.microsoft.com/office/drawing/2017/decorative" val="1"/>
              </a:ext>
            </a:extLst>
          </p:cNvPr>
          <p:cNvCxnSpPr>
            <a:cxnSpLocks/>
            <a:stCxn id="11" idx="6"/>
            <a:endCxn id="12" idx="6"/>
          </p:cNvCxnSpPr>
          <p:nvPr/>
        </p:nvCxnSpPr>
        <p:spPr>
          <a:xfrm flipH="1">
            <a:off x="8292587" y="1974227"/>
            <a:ext cx="36462" cy="3780702"/>
          </a:xfrm>
          <a:prstGeom prst="bentConnector3">
            <a:avLst>
              <a:gd name="adj1" fmla="val -626954"/>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E1A3366-F91D-BEE5-82C4-DA7E7AC8E173}"/>
              </a:ext>
            </a:extLst>
          </p:cNvPr>
          <p:cNvSpPr/>
          <p:nvPr/>
        </p:nvSpPr>
        <p:spPr>
          <a:xfrm>
            <a:off x="3512880" y="3593115"/>
            <a:ext cx="1371600" cy="461665"/>
          </a:xfrm>
          <a:prstGeom prst="rect">
            <a:avLst/>
          </a:prstGeom>
        </p:spPr>
        <p:txBody>
          <a:bodyPr wrap="square" lIns="0" tIns="0" rIns="0" bIns="0" anchor="ctr">
            <a:spAutoFit/>
          </a:bodyPr>
          <a:lstStyle/>
          <a:p>
            <a:pPr algn="ctr"/>
            <a:r>
              <a:rPr lang="en-US" sz="1500" b="1" dirty="0">
                <a:solidFill>
                  <a:schemeClr val="bg1"/>
                </a:solidFill>
              </a:rPr>
              <a:t>Search Functionality</a:t>
            </a:r>
          </a:p>
        </p:txBody>
      </p:sp>
      <p:sp>
        <p:nvSpPr>
          <p:cNvPr id="21" name="Rectangle 20">
            <a:extLst>
              <a:ext uri="{FF2B5EF4-FFF2-40B4-BE49-F238E27FC236}">
                <a16:creationId xmlns:a16="http://schemas.microsoft.com/office/drawing/2014/main" id="{E3606CE8-DDA4-ED7F-F13A-403BCCCD7AE7}"/>
              </a:ext>
            </a:extLst>
          </p:cNvPr>
          <p:cNvSpPr/>
          <p:nvPr/>
        </p:nvSpPr>
        <p:spPr>
          <a:xfrm>
            <a:off x="1137980" y="3582002"/>
            <a:ext cx="1371600" cy="492443"/>
          </a:xfrm>
          <a:prstGeom prst="rect">
            <a:avLst/>
          </a:prstGeom>
        </p:spPr>
        <p:txBody>
          <a:bodyPr wrap="square" lIns="0" tIns="0" rIns="0" bIns="0" anchor="ctr">
            <a:spAutoFit/>
          </a:bodyPr>
          <a:lstStyle/>
          <a:p>
            <a:pPr algn="ctr"/>
            <a:r>
              <a:rPr lang="en-US" sz="1600" b="1" dirty="0">
                <a:solidFill>
                  <a:schemeClr val="bg1"/>
                </a:solidFill>
              </a:rPr>
              <a:t>User-Friendly Design</a:t>
            </a:r>
          </a:p>
        </p:txBody>
      </p:sp>
      <p:sp>
        <p:nvSpPr>
          <p:cNvPr id="22" name="Rectangle 21">
            <a:extLst>
              <a:ext uri="{FF2B5EF4-FFF2-40B4-BE49-F238E27FC236}">
                <a16:creationId xmlns:a16="http://schemas.microsoft.com/office/drawing/2014/main" id="{49D5AB05-1EAF-D8E4-2250-8076AF37B719}"/>
              </a:ext>
            </a:extLst>
          </p:cNvPr>
          <p:cNvSpPr/>
          <p:nvPr/>
        </p:nvSpPr>
        <p:spPr>
          <a:xfrm>
            <a:off x="6734736" y="3801133"/>
            <a:ext cx="1371600" cy="246221"/>
          </a:xfrm>
          <a:prstGeom prst="rect">
            <a:avLst/>
          </a:prstGeom>
        </p:spPr>
        <p:txBody>
          <a:bodyPr wrap="square" lIns="0" tIns="0" rIns="0" bIns="0" anchor="ctr">
            <a:spAutoFit/>
          </a:bodyPr>
          <a:lstStyle/>
          <a:p>
            <a:pPr algn="ctr"/>
            <a:r>
              <a:rPr lang="en-US" sz="1600" dirty="0">
                <a:solidFill>
                  <a:schemeClr val="bg1"/>
                </a:solidFill>
              </a:rPr>
              <a:t>Visual Appeal</a:t>
            </a:r>
          </a:p>
        </p:txBody>
      </p:sp>
      <p:sp>
        <p:nvSpPr>
          <p:cNvPr id="24" name="Rectangle 23">
            <a:extLst>
              <a:ext uri="{FF2B5EF4-FFF2-40B4-BE49-F238E27FC236}">
                <a16:creationId xmlns:a16="http://schemas.microsoft.com/office/drawing/2014/main" id="{F2CD9EC1-F52C-B13F-BBC8-A8066A795FE2}"/>
              </a:ext>
            </a:extLst>
          </p:cNvPr>
          <p:cNvSpPr/>
          <p:nvPr/>
        </p:nvSpPr>
        <p:spPr>
          <a:xfrm>
            <a:off x="3519230" y="5418372"/>
            <a:ext cx="1371600" cy="461665"/>
          </a:xfrm>
          <a:prstGeom prst="rect">
            <a:avLst/>
          </a:prstGeom>
        </p:spPr>
        <p:txBody>
          <a:bodyPr wrap="square" lIns="0" tIns="0" rIns="0" bIns="0" anchor="ctr">
            <a:spAutoFit/>
          </a:bodyPr>
          <a:lstStyle/>
          <a:p>
            <a:pPr algn="ctr"/>
            <a:r>
              <a:rPr lang="en-US" sz="1500" b="1" dirty="0">
                <a:solidFill>
                  <a:schemeClr val="bg1"/>
                </a:solidFill>
              </a:rPr>
              <a:t>Consistent Layout</a:t>
            </a:r>
          </a:p>
        </p:txBody>
      </p:sp>
      <p:sp>
        <p:nvSpPr>
          <p:cNvPr id="27" name="Rectangle 26">
            <a:extLst>
              <a:ext uri="{FF2B5EF4-FFF2-40B4-BE49-F238E27FC236}">
                <a16:creationId xmlns:a16="http://schemas.microsoft.com/office/drawing/2014/main" id="{BA6A920F-3335-A851-A23D-38D94A5E52AC}"/>
              </a:ext>
            </a:extLst>
          </p:cNvPr>
          <p:cNvSpPr/>
          <p:nvPr/>
        </p:nvSpPr>
        <p:spPr>
          <a:xfrm>
            <a:off x="1256873" y="1689026"/>
            <a:ext cx="5126267" cy="730969"/>
          </a:xfrm>
          <a:prstGeom prst="rect">
            <a:avLst/>
          </a:prstGeom>
        </p:spPr>
        <p:txBody>
          <a:bodyPr wrap="square" lIns="0" tIns="0" rIns="0" bIns="0" anchor="ctr">
            <a:spAutoFit/>
          </a:bodyPr>
          <a:lstStyle/>
          <a:p>
            <a:pPr algn="r">
              <a:lnSpc>
                <a:spcPts val="1900"/>
              </a:lnSpc>
            </a:pPr>
            <a:r>
              <a:rPr lang="lv-LV" sz="1600" dirty="0">
                <a:solidFill>
                  <a:schemeClr val="tx1">
                    <a:lumMod val="75000"/>
                    <a:lumOff val="25000"/>
                  </a:schemeClr>
                </a:solidFill>
                <a:cs typeface="Segoe UI" panose="020B0502040204020203" pitchFamily="34" charset="0"/>
              </a:rPr>
              <a:t>Call-to-Actions are placed </a:t>
            </a:r>
            <a:r>
              <a:rPr lang="en-US" sz="1600" b="1" dirty="0">
                <a:solidFill>
                  <a:schemeClr val="tx1">
                    <a:lumMod val="75000"/>
                    <a:lumOff val="25000"/>
                  </a:schemeClr>
                </a:solidFill>
                <a:cs typeface="Segoe UI" panose="020B0502040204020203" pitchFamily="34" charset="0"/>
              </a:rPr>
              <a:t>prominently</a:t>
            </a:r>
            <a:r>
              <a:rPr lang="en-US" sz="1600" dirty="0">
                <a:solidFill>
                  <a:schemeClr val="tx1">
                    <a:lumMod val="75000"/>
                    <a:lumOff val="25000"/>
                  </a:schemeClr>
                </a:solidFill>
                <a:cs typeface="Segoe UI" panose="020B0502040204020203" pitchFamily="34" charset="0"/>
              </a:rPr>
              <a:t> on the homepage, product pages, and throughout the site where users are </a:t>
            </a:r>
            <a:r>
              <a:rPr lang="en-US" sz="1600" b="1" dirty="0">
                <a:solidFill>
                  <a:schemeClr val="tx1">
                    <a:lumMod val="75000"/>
                    <a:lumOff val="25000"/>
                  </a:schemeClr>
                </a:solidFill>
                <a:cs typeface="Segoe UI" panose="020B0502040204020203" pitchFamily="34" charset="0"/>
              </a:rPr>
              <a:t>most likely to take action</a:t>
            </a:r>
            <a:r>
              <a:rPr lang="en-US" sz="1600" b="0" i="0" dirty="0">
                <a:solidFill>
                  <a:srgbClr val="0D0D0D"/>
                </a:solidFill>
                <a:effectLst/>
                <a:highlight>
                  <a:srgbClr val="FFFFFF"/>
                </a:highlight>
                <a:latin typeface="ui-sans-serif"/>
              </a:rPr>
              <a:t>.</a:t>
            </a:r>
            <a:endParaRPr lang="en-US" sz="1600" dirty="0">
              <a:solidFill>
                <a:schemeClr val="tx1">
                  <a:lumMod val="75000"/>
                  <a:lumOff val="25000"/>
                </a:schemeClr>
              </a:solidFill>
              <a:cs typeface="Segoe UI" panose="020B0502040204020203" pitchFamily="34" charset="0"/>
            </a:endParaRPr>
          </a:p>
        </p:txBody>
      </p:sp>
      <p:sp>
        <p:nvSpPr>
          <p:cNvPr id="28" name="Rectangle 27">
            <a:extLst>
              <a:ext uri="{FF2B5EF4-FFF2-40B4-BE49-F238E27FC236}">
                <a16:creationId xmlns:a16="http://schemas.microsoft.com/office/drawing/2014/main" id="{FFA2F4FC-FEC8-342C-E9DD-86C7D1ABDB83}"/>
              </a:ext>
            </a:extLst>
          </p:cNvPr>
          <p:cNvSpPr/>
          <p:nvPr/>
        </p:nvSpPr>
        <p:spPr>
          <a:xfrm>
            <a:off x="1195346" y="3707701"/>
            <a:ext cx="5187794" cy="487313"/>
          </a:xfrm>
          <a:prstGeom prst="rect">
            <a:avLst/>
          </a:prstGeom>
        </p:spPr>
        <p:txBody>
          <a:bodyPr wrap="square" lIns="0" tIns="0" rIns="0" bIns="0" anchor="ctr">
            <a:spAutoFit/>
          </a:bodyPr>
          <a:lstStyle/>
          <a:p>
            <a:pPr algn="r">
              <a:lnSpc>
                <a:spcPts val="1900"/>
              </a:lnSpc>
            </a:pPr>
            <a:r>
              <a:rPr lang="ru-RU" sz="1600" dirty="0">
                <a:solidFill>
                  <a:schemeClr val="tx1">
                    <a:lumMod val="75000"/>
                    <a:lumOff val="25000"/>
                  </a:schemeClr>
                </a:solidFill>
                <a:cs typeface="Segoe UI" panose="020B0502040204020203" pitchFamily="34" charset="0"/>
              </a:rPr>
              <a:t>С</a:t>
            </a:r>
            <a:r>
              <a:rPr lang="en-US" sz="1600" dirty="0" err="1">
                <a:solidFill>
                  <a:schemeClr val="tx1">
                    <a:lumMod val="75000"/>
                    <a:lumOff val="25000"/>
                  </a:schemeClr>
                </a:solidFill>
                <a:cs typeface="Segoe UI" panose="020B0502040204020203" pitchFamily="34" charset="0"/>
              </a:rPr>
              <a:t>lear</a:t>
            </a:r>
            <a:r>
              <a:rPr lang="en-US" sz="1600" dirty="0">
                <a:solidFill>
                  <a:schemeClr val="tx1">
                    <a:lumMod val="75000"/>
                    <a:lumOff val="25000"/>
                  </a:schemeClr>
                </a:solidFill>
                <a:cs typeface="Segoe UI" panose="020B0502040204020203" pitchFamily="34" charset="0"/>
              </a:rPr>
              <a:t> and compelling language</a:t>
            </a:r>
            <a:r>
              <a:rPr lang="ru-RU" sz="1600" dirty="0">
                <a:solidFill>
                  <a:schemeClr val="tx1">
                    <a:lumMod val="75000"/>
                    <a:lumOff val="25000"/>
                  </a:schemeClr>
                </a:solidFill>
                <a:cs typeface="Segoe UI" panose="020B0502040204020203" pitchFamily="34" charset="0"/>
              </a:rPr>
              <a:t> </a:t>
            </a:r>
            <a:r>
              <a:rPr lang="lv-LV" sz="1600" dirty="0">
                <a:solidFill>
                  <a:schemeClr val="tx1">
                    <a:lumMod val="75000"/>
                    <a:lumOff val="25000"/>
                  </a:schemeClr>
                </a:solidFill>
                <a:cs typeface="Segoe UI" panose="020B0502040204020203" pitchFamily="34" charset="0"/>
              </a:rPr>
              <a:t>is used</a:t>
            </a:r>
            <a:r>
              <a:rPr lang="en-US" sz="1600" dirty="0">
                <a:solidFill>
                  <a:schemeClr val="tx1">
                    <a:lumMod val="75000"/>
                    <a:lumOff val="25000"/>
                  </a:schemeClr>
                </a:solidFill>
                <a:cs typeface="Segoe UI" panose="020B0502040204020203" pitchFamily="34" charset="0"/>
              </a:rPr>
              <a:t> </a:t>
            </a:r>
            <a:r>
              <a:rPr lang="lv-LV" sz="1600" dirty="0">
                <a:solidFill>
                  <a:schemeClr val="tx1">
                    <a:lumMod val="75000"/>
                    <a:lumOff val="25000"/>
                  </a:schemeClr>
                </a:solidFill>
                <a:cs typeface="Segoe UI" panose="020B0502040204020203" pitchFamily="34" charset="0"/>
              </a:rPr>
              <a:t>to</a:t>
            </a:r>
            <a:r>
              <a:rPr lang="en-US" sz="1600" dirty="0">
                <a:solidFill>
                  <a:schemeClr val="tx1">
                    <a:lumMod val="75000"/>
                    <a:lumOff val="25000"/>
                  </a:schemeClr>
                </a:solidFill>
                <a:cs typeface="Segoe UI" panose="020B0502040204020203" pitchFamily="34" charset="0"/>
              </a:rPr>
              <a:t> encourage clicks (e.g., </a:t>
            </a:r>
            <a:r>
              <a:rPr lang="en-US" sz="1600" b="1" dirty="0">
                <a:solidFill>
                  <a:schemeClr val="tx1">
                    <a:lumMod val="75000"/>
                    <a:lumOff val="25000"/>
                  </a:schemeClr>
                </a:solidFill>
                <a:cs typeface="Segoe UI" panose="020B0502040204020203" pitchFamily="34" charset="0"/>
              </a:rPr>
              <a:t>"Buy Now," "Sign Up," "Learn More"</a:t>
            </a:r>
            <a:r>
              <a:rPr lang="en-US" sz="1600" dirty="0">
                <a:solidFill>
                  <a:schemeClr val="tx1">
                    <a:lumMod val="75000"/>
                    <a:lumOff val="25000"/>
                  </a:schemeClr>
                </a:solidFill>
                <a:cs typeface="Segoe UI" panose="020B0502040204020203" pitchFamily="34" charset="0"/>
              </a:rPr>
              <a:t>)</a:t>
            </a:r>
            <a:r>
              <a:rPr lang="en-US" sz="1600" b="1" dirty="0">
                <a:solidFill>
                  <a:schemeClr val="tx1">
                    <a:lumMod val="75000"/>
                    <a:lumOff val="25000"/>
                  </a:schemeClr>
                </a:solidFill>
                <a:cs typeface="Segoe UI" panose="020B0502040204020203" pitchFamily="34" charset="0"/>
              </a:rPr>
              <a:t>.</a:t>
            </a:r>
          </a:p>
        </p:txBody>
      </p:sp>
      <p:sp>
        <p:nvSpPr>
          <p:cNvPr id="29" name="Rectangle 28">
            <a:extLst>
              <a:ext uri="{FF2B5EF4-FFF2-40B4-BE49-F238E27FC236}">
                <a16:creationId xmlns:a16="http://schemas.microsoft.com/office/drawing/2014/main" id="{6D27ED49-9835-0F29-011B-1237CB1E5F12}"/>
              </a:ext>
            </a:extLst>
          </p:cNvPr>
          <p:cNvSpPr/>
          <p:nvPr/>
        </p:nvSpPr>
        <p:spPr>
          <a:xfrm>
            <a:off x="1195346" y="5636380"/>
            <a:ext cx="5187793" cy="487313"/>
          </a:xfrm>
          <a:prstGeom prst="rect">
            <a:avLst/>
          </a:prstGeom>
        </p:spPr>
        <p:txBody>
          <a:bodyPr wrap="square" lIns="0" tIns="0" rIns="0" bIns="0" anchor="ctr">
            <a:spAutoFit/>
          </a:bodyPr>
          <a:lstStyle/>
          <a:p>
            <a:pPr algn="r">
              <a:lnSpc>
                <a:spcPts val="1900"/>
              </a:lnSpc>
            </a:pPr>
            <a:r>
              <a:rPr lang="en-US" sz="1600" dirty="0">
                <a:solidFill>
                  <a:schemeClr val="tx1">
                    <a:lumMod val="75000"/>
                    <a:lumOff val="25000"/>
                  </a:schemeClr>
                </a:solidFill>
                <a:cs typeface="Segoe UI" panose="020B0502040204020203" pitchFamily="34" charset="0"/>
              </a:rPr>
              <a:t>Design</a:t>
            </a:r>
            <a:r>
              <a:rPr lang="lv-LV" sz="1600" dirty="0">
                <a:solidFill>
                  <a:schemeClr val="tx1">
                    <a:lumMod val="75000"/>
                    <a:lumOff val="25000"/>
                  </a:schemeClr>
                </a:solidFill>
                <a:cs typeface="Segoe UI" panose="020B0502040204020203" pitchFamily="34" charset="0"/>
              </a:rPr>
              <a:t> is  </a:t>
            </a:r>
            <a:r>
              <a:rPr lang="en-US" sz="1600" dirty="0">
                <a:solidFill>
                  <a:schemeClr val="tx1">
                    <a:lumMod val="75000"/>
                    <a:lumOff val="25000"/>
                  </a:schemeClr>
                </a:solidFill>
                <a:cs typeface="Segoe UI" panose="020B0502040204020203" pitchFamily="34" charset="0"/>
              </a:rPr>
              <a:t>with colors that stand out from the rest of the page to </a:t>
            </a:r>
            <a:r>
              <a:rPr lang="en-US" sz="1600" b="1" dirty="0">
                <a:solidFill>
                  <a:schemeClr val="tx1">
                    <a:lumMod val="75000"/>
                    <a:lumOff val="25000"/>
                  </a:schemeClr>
                </a:solidFill>
                <a:cs typeface="Segoe UI" panose="020B0502040204020203" pitchFamily="34" charset="0"/>
              </a:rPr>
              <a:t>draw attention</a:t>
            </a:r>
            <a:r>
              <a:rPr lang="en-US" sz="1600" b="0" i="0" dirty="0">
                <a:solidFill>
                  <a:srgbClr val="0D0D0D"/>
                </a:solidFill>
                <a:effectLst/>
                <a:highlight>
                  <a:srgbClr val="FFFFFF"/>
                </a:highlight>
                <a:latin typeface="ui-sans-serif"/>
              </a:rPr>
              <a:t>.</a:t>
            </a:r>
            <a:endParaRPr lang="en-US" sz="1600" dirty="0">
              <a:solidFill>
                <a:schemeClr val="tx1">
                  <a:lumMod val="75000"/>
                  <a:lumOff val="25000"/>
                </a:schemeClr>
              </a:solidFill>
              <a:cs typeface="Segoe UI" panose="020B0502040204020203" pitchFamily="34" charset="0"/>
            </a:endParaRPr>
          </a:p>
        </p:txBody>
      </p:sp>
      <p:sp>
        <p:nvSpPr>
          <p:cNvPr id="15" name="Rectangle 14">
            <a:extLst>
              <a:ext uri="{FF2B5EF4-FFF2-40B4-BE49-F238E27FC236}">
                <a16:creationId xmlns:a16="http://schemas.microsoft.com/office/drawing/2014/main" id="{D855C76E-1ADA-322F-53D2-FBE15332B243}"/>
              </a:ext>
            </a:extLst>
          </p:cNvPr>
          <p:cNvSpPr/>
          <p:nvPr/>
        </p:nvSpPr>
        <p:spPr>
          <a:xfrm>
            <a:off x="9370367" y="3622821"/>
            <a:ext cx="1371600" cy="615553"/>
          </a:xfrm>
          <a:prstGeom prst="rect">
            <a:avLst/>
          </a:prstGeom>
        </p:spPr>
        <p:txBody>
          <a:bodyPr wrap="square" lIns="0" tIns="0" rIns="0" bIns="0" anchor="ctr">
            <a:spAutoFit/>
          </a:bodyPr>
          <a:lstStyle/>
          <a:p>
            <a:pPr algn="ctr"/>
            <a:r>
              <a:rPr lang="en-US" sz="2000" b="1" dirty="0">
                <a:solidFill>
                  <a:schemeClr val="bg1"/>
                </a:solidFill>
              </a:rPr>
              <a:t>Clear Call-to-Actions</a:t>
            </a:r>
          </a:p>
        </p:txBody>
      </p:sp>
      <p:sp>
        <p:nvSpPr>
          <p:cNvPr id="31" name="Rectangle 30">
            <a:extLst>
              <a:ext uri="{FF2B5EF4-FFF2-40B4-BE49-F238E27FC236}">
                <a16:creationId xmlns:a16="http://schemas.microsoft.com/office/drawing/2014/main" id="{C44E3DBB-8FF1-4EE7-35E7-71B17C94DC11}"/>
              </a:ext>
            </a:extLst>
          </p:cNvPr>
          <p:cNvSpPr/>
          <p:nvPr/>
        </p:nvSpPr>
        <p:spPr>
          <a:xfrm>
            <a:off x="6728460" y="5554517"/>
            <a:ext cx="1371600" cy="492443"/>
          </a:xfrm>
          <a:prstGeom prst="rect">
            <a:avLst/>
          </a:prstGeom>
        </p:spPr>
        <p:txBody>
          <a:bodyPr wrap="square" lIns="0" tIns="0" rIns="0" bIns="0" anchor="ctr">
            <a:spAutoFit/>
          </a:bodyPr>
          <a:lstStyle/>
          <a:p>
            <a:pPr algn="ctr"/>
            <a:r>
              <a:rPr lang="en-US" sz="1600" dirty="0">
                <a:solidFill>
                  <a:schemeClr val="bg1"/>
                </a:solidFill>
              </a:rPr>
              <a:t>Contrasting Colors</a:t>
            </a:r>
          </a:p>
        </p:txBody>
      </p:sp>
      <p:sp>
        <p:nvSpPr>
          <p:cNvPr id="2" name="Rectangle 1">
            <a:extLst>
              <a:ext uri="{FF2B5EF4-FFF2-40B4-BE49-F238E27FC236}">
                <a16:creationId xmlns:a16="http://schemas.microsoft.com/office/drawing/2014/main" id="{253255F5-76DB-8184-DE58-AB9B38831813}"/>
              </a:ext>
            </a:extLst>
          </p:cNvPr>
          <p:cNvSpPr/>
          <p:nvPr/>
        </p:nvSpPr>
        <p:spPr>
          <a:xfrm>
            <a:off x="6789304" y="1694828"/>
            <a:ext cx="1371600" cy="492443"/>
          </a:xfrm>
          <a:prstGeom prst="rect">
            <a:avLst/>
          </a:prstGeom>
        </p:spPr>
        <p:txBody>
          <a:bodyPr wrap="square" lIns="0" tIns="0" rIns="0" bIns="0" anchor="ctr">
            <a:spAutoFit/>
          </a:bodyPr>
          <a:lstStyle/>
          <a:p>
            <a:pPr algn="ctr"/>
            <a:r>
              <a:rPr lang="en-US" sz="1600" dirty="0">
                <a:solidFill>
                  <a:schemeClr val="bg1"/>
                </a:solidFill>
              </a:rPr>
              <a:t>Strategic Placement</a:t>
            </a:r>
          </a:p>
        </p:txBody>
      </p:sp>
      <p:sp>
        <p:nvSpPr>
          <p:cNvPr id="3" name="Title 1">
            <a:extLst>
              <a:ext uri="{FF2B5EF4-FFF2-40B4-BE49-F238E27FC236}">
                <a16:creationId xmlns:a16="http://schemas.microsoft.com/office/drawing/2014/main" id="{1387365A-68BA-DE72-DC9D-ACF5EDDBEC39}"/>
              </a:ext>
            </a:extLst>
          </p:cNvPr>
          <p:cNvSpPr txBox="1">
            <a:spLocks/>
          </p:cNvSpPr>
          <p:nvPr/>
        </p:nvSpPr>
        <p:spPr>
          <a:xfrm>
            <a:off x="473516" y="-208246"/>
            <a:ext cx="10405174" cy="13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US" sz="3600" dirty="0"/>
              <a:t>User-</a:t>
            </a:r>
            <a:r>
              <a:rPr lang="en-US" sz="3600" dirty="0" err="1"/>
              <a:t>frcall</a:t>
            </a:r>
            <a:r>
              <a:rPr lang="en-US" sz="3600" dirty="0"/>
              <a:t>-to-actions</a:t>
            </a:r>
          </a:p>
        </p:txBody>
      </p:sp>
    </p:spTree>
    <p:extLst>
      <p:ext uri="{BB962C8B-B14F-4D97-AF65-F5344CB8AC3E}">
        <p14:creationId xmlns:p14="http://schemas.microsoft.com/office/powerpoint/2010/main" val="4224075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4C0D93-7659-77F5-5A83-9604555B44E3}"/>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9" name="Oval 8">
            <a:extLst>
              <a:ext uri="{FF2B5EF4-FFF2-40B4-BE49-F238E27FC236}">
                <a16:creationId xmlns:a16="http://schemas.microsoft.com/office/drawing/2014/main" id="{13D8D334-AD5A-FB55-E64F-3B6B02B6F45F}"/>
              </a:ext>
              <a:ext uri="{C183D7F6-B498-43B3-948B-1728B52AA6E4}">
                <adec:decorative xmlns:adec="http://schemas.microsoft.com/office/drawing/2017/decorative" val="1"/>
              </a:ext>
            </a:extLst>
          </p:cNvPr>
          <p:cNvSpPr/>
          <p:nvPr/>
        </p:nvSpPr>
        <p:spPr>
          <a:xfrm>
            <a:off x="1702922" y="3088953"/>
            <a:ext cx="1672362" cy="167236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F2A80EB-B13A-1782-B4E2-080DA6EC8DF3}"/>
              </a:ext>
              <a:ext uri="{C183D7F6-B498-43B3-948B-1728B52AA6E4}">
                <adec:decorative xmlns:adec="http://schemas.microsoft.com/office/drawing/2017/decorative" val="1"/>
              </a:ext>
            </a:extLst>
          </p:cNvPr>
          <p:cNvSpPr/>
          <p:nvPr/>
        </p:nvSpPr>
        <p:spPr>
          <a:xfrm>
            <a:off x="4173796" y="3088953"/>
            <a:ext cx="1672362" cy="1672362"/>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EBE0EBD-5841-D8D8-AE8E-2ABD1BD3726B}"/>
              </a:ext>
              <a:ext uri="{C183D7F6-B498-43B3-948B-1728B52AA6E4}">
                <adec:decorative xmlns:adec="http://schemas.microsoft.com/office/drawing/2017/decorative" val="1"/>
              </a:ext>
            </a:extLst>
          </p:cNvPr>
          <p:cNvSpPr/>
          <p:nvPr/>
        </p:nvSpPr>
        <p:spPr>
          <a:xfrm>
            <a:off x="4173796" y="1267972"/>
            <a:ext cx="1672362" cy="1672362"/>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400" b="1" dirty="0">
              <a:solidFill>
                <a:schemeClr val="bg1"/>
              </a:solidFill>
            </a:endParaRPr>
          </a:p>
        </p:txBody>
      </p:sp>
      <p:sp>
        <p:nvSpPr>
          <p:cNvPr id="12" name="Oval 11">
            <a:extLst>
              <a:ext uri="{FF2B5EF4-FFF2-40B4-BE49-F238E27FC236}">
                <a16:creationId xmlns:a16="http://schemas.microsoft.com/office/drawing/2014/main" id="{A69F4B33-7F22-E708-F602-EB13E6E49873}"/>
              </a:ext>
              <a:ext uri="{C183D7F6-B498-43B3-948B-1728B52AA6E4}">
                <adec:decorative xmlns:adec="http://schemas.microsoft.com/office/drawing/2017/decorative" val="1"/>
              </a:ext>
            </a:extLst>
          </p:cNvPr>
          <p:cNvSpPr/>
          <p:nvPr/>
        </p:nvSpPr>
        <p:spPr>
          <a:xfrm>
            <a:off x="4175311" y="4972405"/>
            <a:ext cx="1672362" cy="1617955"/>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90822E4D-E5A6-89E9-C1E6-DCB573C00471}"/>
              </a:ext>
              <a:ext uri="{C183D7F6-B498-43B3-948B-1728B52AA6E4}">
                <adec:decorative xmlns:adec="http://schemas.microsoft.com/office/drawing/2017/decorative" val="1"/>
              </a:ext>
            </a:extLst>
          </p:cNvPr>
          <p:cNvCxnSpPr>
            <a:cxnSpLocks/>
            <a:stCxn id="9" idx="6"/>
            <a:endCxn id="10" idx="2"/>
          </p:cNvCxnSpPr>
          <p:nvPr/>
        </p:nvCxnSpPr>
        <p:spPr>
          <a:xfrm>
            <a:off x="3375284" y="392513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32CADC6-F200-1F92-26EA-3F3251D91C67}"/>
              </a:ext>
              <a:ext uri="{C183D7F6-B498-43B3-948B-1728B52AA6E4}">
                <adec:decorative xmlns:adec="http://schemas.microsoft.com/office/drawing/2017/decorative" val="1"/>
              </a:ext>
            </a:extLst>
          </p:cNvPr>
          <p:cNvCxnSpPr>
            <a:cxnSpLocks/>
            <a:stCxn id="11" idx="2"/>
            <a:endCxn id="12" idx="2"/>
          </p:cNvCxnSpPr>
          <p:nvPr/>
        </p:nvCxnSpPr>
        <p:spPr>
          <a:xfrm rot="10800000" flipH="1" flipV="1">
            <a:off x="4173795" y="2104153"/>
            <a:ext cx="1515" cy="3677230"/>
          </a:xfrm>
          <a:prstGeom prst="bentConnector3">
            <a:avLst>
              <a:gd name="adj1" fmla="val -15089109"/>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E1A3366-F91D-BEE5-82C4-DA7E7AC8E173}"/>
              </a:ext>
            </a:extLst>
          </p:cNvPr>
          <p:cNvSpPr/>
          <p:nvPr/>
        </p:nvSpPr>
        <p:spPr>
          <a:xfrm>
            <a:off x="4324177" y="3735439"/>
            <a:ext cx="1371600" cy="492443"/>
          </a:xfrm>
          <a:prstGeom prst="rect">
            <a:avLst/>
          </a:prstGeom>
        </p:spPr>
        <p:txBody>
          <a:bodyPr wrap="square" lIns="0" tIns="0" rIns="0" bIns="0" anchor="ctr">
            <a:spAutoFit/>
          </a:bodyPr>
          <a:lstStyle/>
          <a:p>
            <a:pPr algn="ctr"/>
            <a:r>
              <a:rPr lang="en-US" sz="1600" b="1" dirty="0">
                <a:solidFill>
                  <a:schemeClr val="bg1"/>
                </a:solidFill>
              </a:rPr>
              <a:t>E-commerce Tracking</a:t>
            </a:r>
          </a:p>
        </p:txBody>
      </p:sp>
      <p:sp>
        <p:nvSpPr>
          <p:cNvPr id="21" name="Rectangle 20">
            <a:extLst>
              <a:ext uri="{FF2B5EF4-FFF2-40B4-BE49-F238E27FC236}">
                <a16:creationId xmlns:a16="http://schemas.microsoft.com/office/drawing/2014/main" id="{E3606CE8-DDA4-ED7F-F13A-403BCCCD7AE7}"/>
              </a:ext>
            </a:extLst>
          </p:cNvPr>
          <p:cNvSpPr/>
          <p:nvPr/>
        </p:nvSpPr>
        <p:spPr>
          <a:xfrm>
            <a:off x="1817146" y="3612328"/>
            <a:ext cx="1371600" cy="615553"/>
          </a:xfrm>
          <a:prstGeom prst="rect">
            <a:avLst/>
          </a:prstGeom>
        </p:spPr>
        <p:txBody>
          <a:bodyPr wrap="square" lIns="0" tIns="0" rIns="0" bIns="0" anchor="ctr">
            <a:spAutoFit/>
          </a:bodyPr>
          <a:lstStyle/>
          <a:p>
            <a:pPr algn="ctr"/>
            <a:r>
              <a:rPr lang="en-US" sz="2000" b="1" dirty="0">
                <a:solidFill>
                  <a:schemeClr val="bg1"/>
                </a:solidFill>
              </a:rPr>
              <a:t>Analytics Integration</a:t>
            </a:r>
          </a:p>
        </p:txBody>
      </p:sp>
      <p:sp>
        <p:nvSpPr>
          <p:cNvPr id="22" name="Rectangle 21">
            <a:extLst>
              <a:ext uri="{FF2B5EF4-FFF2-40B4-BE49-F238E27FC236}">
                <a16:creationId xmlns:a16="http://schemas.microsoft.com/office/drawing/2014/main" id="{49D5AB05-1EAF-D8E4-2250-8076AF37B719}"/>
              </a:ext>
            </a:extLst>
          </p:cNvPr>
          <p:cNvSpPr/>
          <p:nvPr/>
        </p:nvSpPr>
        <p:spPr>
          <a:xfrm>
            <a:off x="9623912" y="4073993"/>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23" name="Rectangle 22">
            <a:extLst>
              <a:ext uri="{FF2B5EF4-FFF2-40B4-BE49-F238E27FC236}">
                <a16:creationId xmlns:a16="http://schemas.microsoft.com/office/drawing/2014/main" id="{C0ECB38B-B507-B185-3790-12EFFE3EF1AC}"/>
              </a:ext>
            </a:extLst>
          </p:cNvPr>
          <p:cNvSpPr/>
          <p:nvPr/>
        </p:nvSpPr>
        <p:spPr>
          <a:xfrm>
            <a:off x="9909048" y="2269694"/>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24" name="Rectangle 23">
            <a:extLst>
              <a:ext uri="{FF2B5EF4-FFF2-40B4-BE49-F238E27FC236}">
                <a16:creationId xmlns:a16="http://schemas.microsoft.com/office/drawing/2014/main" id="{F2CD9EC1-F52C-B13F-BBC8-A8066A795FE2}"/>
              </a:ext>
            </a:extLst>
          </p:cNvPr>
          <p:cNvSpPr/>
          <p:nvPr/>
        </p:nvSpPr>
        <p:spPr>
          <a:xfrm>
            <a:off x="4281746" y="5542326"/>
            <a:ext cx="1371600" cy="492443"/>
          </a:xfrm>
          <a:prstGeom prst="rect">
            <a:avLst/>
          </a:prstGeom>
        </p:spPr>
        <p:txBody>
          <a:bodyPr wrap="square" lIns="0" tIns="0" rIns="0" bIns="0" anchor="ctr">
            <a:spAutoFit/>
          </a:bodyPr>
          <a:lstStyle/>
          <a:p>
            <a:pPr algn="ctr"/>
            <a:r>
              <a:rPr lang="en-US" sz="1600" b="1" dirty="0">
                <a:solidFill>
                  <a:schemeClr val="bg1"/>
                </a:solidFill>
              </a:rPr>
              <a:t>Regular Reporting</a:t>
            </a:r>
          </a:p>
        </p:txBody>
      </p:sp>
      <p:sp>
        <p:nvSpPr>
          <p:cNvPr id="27" name="Rectangle 26">
            <a:extLst>
              <a:ext uri="{FF2B5EF4-FFF2-40B4-BE49-F238E27FC236}">
                <a16:creationId xmlns:a16="http://schemas.microsoft.com/office/drawing/2014/main" id="{BA6A920F-3335-A851-A23D-38D94A5E52AC}"/>
              </a:ext>
            </a:extLst>
          </p:cNvPr>
          <p:cNvSpPr/>
          <p:nvPr/>
        </p:nvSpPr>
        <p:spPr>
          <a:xfrm>
            <a:off x="5930773" y="1792031"/>
            <a:ext cx="5126267" cy="730969"/>
          </a:xfrm>
          <a:prstGeom prst="rect">
            <a:avLst/>
          </a:prstGeom>
        </p:spPr>
        <p:txBody>
          <a:bodyPr wrap="square" lIns="0" tIns="0" rIns="0" bIns="0" anchor="ctr">
            <a:spAutoFit/>
          </a:bodyPr>
          <a:lstStyle/>
          <a:p>
            <a:pPr>
              <a:lnSpc>
                <a:spcPts val="1900"/>
              </a:lnSpc>
            </a:pPr>
            <a:r>
              <a:rPr lang="en-US" sz="1600" dirty="0">
                <a:solidFill>
                  <a:schemeClr val="tx1">
                    <a:lumMod val="75000"/>
                    <a:lumOff val="25000"/>
                  </a:schemeClr>
                </a:solidFill>
                <a:cs typeface="Segoe UI" panose="020B0502040204020203" pitchFamily="34" charset="0"/>
              </a:rPr>
              <a:t>Implement Google Analytics to </a:t>
            </a:r>
            <a:r>
              <a:rPr lang="en-US" sz="1600" b="1" dirty="0">
                <a:solidFill>
                  <a:schemeClr val="tx1">
                    <a:lumMod val="75000"/>
                    <a:lumOff val="25000"/>
                  </a:schemeClr>
                </a:solidFill>
                <a:cs typeface="Segoe UI" panose="020B0502040204020203" pitchFamily="34" charset="0"/>
              </a:rPr>
              <a:t>track visitor behavior</a:t>
            </a:r>
            <a:r>
              <a:rPr lang="en-US" sz="1600" dirty="0">
                <a:solidFill>
                  <a:schemeClr val="tx1">
                    <a:lumMod val="75000"/>
                    <a:lumOff val="25000"/>
                  </a:schemeClr>
                </a:solidFill>
                <a:cs typeface="Segoe UI" panose="020B0502040204020203" pitchFamily="34" charset="0"/>
              </a:rPr>
              <a:t>, such as page views, time spent on site, and conversion rates.</a:t>
            </a:r>
          </a:p>
        </p:txBody>
      </p:sp>
      <p:sp>
        <p:nvSpPr>
          <p:cNvPr id="28" name="Rectangle 27">
            <a:extLst>
              <a:ext uri="{FF2B5EF4-FFF2-40B4-BE49-F238E27FC236}">
                <a16:creationId xmlns:a16="http://schemas.microsoft.com/office/drawing/2014/main" id="{FFA2F4FC-FEC8-342C-E9DD-86C7D1ABDB83}"/>
              </a:ext>
            </a:extLst>
          </p:cNvPr>
          <p:cNvSpPr/>
          <p:nvPr/>
        </p:nvSpPr>
        <p:spPr>
          <a:xfrm>
            <a:off x="5930773" y="3603544"/>
            <a:ext cx="5187794" cy="730969"/>
          </a:xfrm>
          <a:prstGeom prst="rect">
            <a:avLst/>
          </a:prstGeom>
        </p:spPr>
        <p:txBody>
          <a:bodyPr wrap="square" lIns="0" tIns="0" rIns="0" bIns="0" anchor="ctr">
            <a:spAutoFit/>
          </a:bodyPr>
          <a:lstStyle/>
          <a:p>
            <a:pPr>
              <a:lnSpc>
                <a:spcPts val="1900"/>
              </a:lnSpc>
            </a:pPr>
            <a:r>
              <a:rPr lang="en-US" sz="1600" dirty="0">
                <a:solidFill>
                  <a:schemeClr val="tx1">
                    <a:lumMod val="75000"/>
                    <a:lumOff val="25000"/>
                  </a:schemeClr>
                </a:solidFill>
                <a:cs typeface="Segoe UI" panose="020B0502040204020203" pitchFamily="34" charset="0"/>
              </a:rPr>
              <a:t>Set up e-commerce tracking to </a:t>
            </a:r>
            <a:r>
              <a:rPr lang="en-US" sz="1600" b="1" dirty="0">
                <a:solidFill>
                  <a:schemeClr val="tx1">
                    <a:lumMod val="75000"/>
                    <a:lumOff val="25000"/>
                  </a:schemeClr>
                </a:solidFill>
                <a:cs typeface="Segoe UI" panose="020B0502040204020203" pitchFamily="34" charset="0"/>
              </a:rPr>
              <a:t>monitor sales performance</a:t>
            </a:r>
            <a:r>
              <a:rPr lang="en-US" sz="1600" dirty="0">
                <a:solidFill>
                  <a:schemeClr val="tx1">
                    <a:lumMod val="75000"/>
                    <a:lumOff val="25000"/>
                  </a:schemeClr>
                </a:solidFill>
                <a:cs typeface="Segoe UI" panose="020B0502040204020203" pitchFamily="34" charset="0"/>
              </a:rPr>
              <a:t> and </a:t>
            </a:r>
            <a:r>
              <a:rPr lang="en-US" sz="1600" b="1" dirty="0">
                <a:solidFill>
                  <a:schemeClr val="tx1">
                    <a:lumMod val="75000"/>
                    <a:lumOff val="25000"/>
                  </a:schemeClr>
                </a:solidFill>
                <a:cs typeface="Segoe UI" panose="020B0502040204020203" pitchFamily="34" charset="0"/>
              </a:rPr>
              <a:t>user interaction with the shopping cart </a:t>
            </a:r>
            <a:r>
              <a:rPr lang="en-US" sz="1600" dirty="0">
                <a:solidFill>
                  <a:schemeClr val="tx1">
                    <a:lumMod val="75000"/>
                    <a:lumOff val="25000"/>
                  </a:schemeClr>
                </a:solidFill>
                <a:cs typeface="Segoe UI" panose="020B0502040204020203" pitchFamily="34" charset="0"/>
              </a:rPr>
              <a:t>and </a:t>
            </a:r>
            <a:r>
              <a:rPr lang="en-US" sz="1600" b="1" dirty="0">
                <a:solidFill>
                  <a:schemeClr val="tx1">
                    <a:lumMod val="75000"/>
                    <a:lumOff val="25000"/>
                  </a:schemeClr>
                </a:solidFill>
                <a:cs typeface="Segoe UI" panose="020B0502040204020203" pitchFamily="34" charset="0"/>
              </a:rPr>
              <a:t>checkout process.</a:t>
            </a:r>
          </a:p>
        </p:txBody>
      </p:sp>
      <p:sp>
        <p:nvSpPr>
          <p:cNvPr id="29" name="Rectangle 28">
            <a:extLst>
              <a:ext uri="{FF2B5EF4-FFF2-40B4-BE49-F238E27FC236}">
                <a16:creationId xmlns:a16="http://schemas.microsoft.com/office/drawing/2014/main" id="{6D27ED49-9835-0F29-011B-1237CB1E5F12}"/>
              </a:ext>
            </a:extLst>
          </p:cNvPr>
          <p:cNvSpPr/>
          <p:nvPr/>
        </p:nvSpPr>
        <p:spPr>
          <a:xfrm>
            <a:off x="5930774" y="5671303"/>
            <a:ext cx="5187793" cy="487313"/>
          </a:xfrm>
          <a:prstGeom prst="rect">
            <a:avLst/>
          </a:prstGeom>
        </p:spPr>
        <p:txBody>
          <a:bodyPr wrap="square" lIns="0" tIns="0" rIns="0" bIns="0" anchor="ctr">
            <a:spAutoFit/>
          </a:bodyPr>
          <a:lstStyle/>
          <a:p>
            <a:pPr>
              <a:lnSpc>
                <a:spcPts val="1900"/>
              </a:lnSpc>
            </a:pPr>
            <a:r>
              <a:rPr lang="en-US" sz="1600" dirty="0">
                <a:solidFill>
                  <a:schemeClr val="tx1">
                    <a:lumMod val="75000"/>
                    <a:lumOff val="25000"/>
                  </a:schemeClr>
                </a:solidFill>
                <a:cs typeface="Segoe UI" panose="020B0502040204020203" pitchFamily="34" charset="0"/>
              </a:rPr>
              <a:t>Generate regular reports to </a:t>
            </a:r>
            <a:r>
              <a:rPr lang="en-US" sz="1600" b="1" dirty="0">
                <a:solidFill>
                  <a:schemeClr val="tx1">
                    <a:lumMod val="75000"/>
                    <a:lumOff val="25000"/>
                  </a:schemeClr>
                </a:solidFill>
                <a:cs typeface="Segoe UI" panose="020B0502040204020203" pitchFamily="34" charset="0"/>
              </a:rPr>
              <a:t>analyze data </a:t>
            </a:r>
            <a:r>
              <a:rPr lang="en-US" sz="1600" dirty="0">
                <a:solidFill>
                  <a:schemeClr val="tx1">
                    <a:lumMod val="75000"/>
                    <a:lumOff val="25000"/>
                  </a:schemeClr>
                </a:solidFill>
                <a:cs typeface="Segoe UI" panose="020B0502040204020203" pitchFamily="34" charset="0"/>
              </a:rPr>
              <a:t>and make informed decisions about website improvements.</a:t>
            </a:r>
          </a:p>
        </p:txBody>
      </p:sp>
      <p:sp>
        <p:nvSpPr>
          <p:cNvPr id="8" name="Rectangle 7">
            <a:extLst>
              <a:ext uri="{FF2B5EF4-FFF2-40B4-BE49-F238E27FC236}">
                <a16:creationId xmlns:a16="http://schemas.microsoft.com/office/drawing/2014/main" id="{C0DF93C2-75C7-7BCC-79ED-7F821A0D9F54}"/>
              </a:ext>
            </a:extLst>
          </p:cNvPr>
          <p:cNvSpPr/>
          <p:nvPr/>
        </p:nvSpPr>
        <p:spPr>
          <a:xfrm>
            <a:off x="8384898" y="312636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14" name="Rectangle 13">
            <a:extLst>
              <a:ext uri="{FF2B5EF4-FFF2-40B4-BE49-F238E27FC236}">
                <a16:creationId xmlns:a16="http://schemas.microsoft.com/office/drawing/2014/main" id="{25D1CD23-62C8-49A2-66E8-8A9A200DC473}"/>
              </a:ext>
            </a:extLst>
          </p:cNvPr>
          <p:cNvSpPr/>
          <p:nvPr/>
        </p:nvSpPr>
        <p:spPr>
          <a:xfrm>
            <a:off x="10008394" y="3925134"/>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32" name="Rectangle 31">
            <a:extLst>
              <a:ext uri="{FF2B5EF4-FFF2-40B4-BE49-F238E27FC236}">
                <a16:creationId xmlns:a16="http://schemas.microsoft.com/office/drawing/2014/main" id="{DCF7ABF0-504A-0AF7-A74A-1D489B11EBFA}"/>
              </a:ext>
            </a:extLst>
          </p:cNvPr>
          <p:cNvSpPr/>
          <p:nvPr/>
        </p:nvSpPr>
        <p:spPr>
          <a:xfrm>
            <a:off x="4324177" y="1736078"/>
            <a:ext cx="1371600" cy="738664"/>
          </a:xfrm>
          <a:prstGeom prst="rect">
            <a:avLst/>
          </a:prstGeom>
        </p:spPr>
        <p:txBody>
          <a:bodyPr wrap="square" lIns="0" tIns="0" rIns="0" bIns="0" anchor="ctr">
            <a:spAutoFit/>
          </a:bodyPr>
          <a:lstStyle/>
          <a:p>
            <a:pPr algn="ctr"/>
            <a:r>
              <a:rPr lang="en-US" sz="1600" b="1" dirty="0">
                <a:solidFill>
                  <a:schemeClr val="bg1"/>
                </a:solidFill>
              </a:rPr>
              <a:t>Google Analytics Setup</a:t>
            </a:r>
          </a:p>
        </p:txBody>
      </p:sp>
      <p:sp>
        <p:nvSpPr>
          <p:cNvPr id="2" name="Title 1">
            <a:extLst>
              <a:ext uri="{FF2B5EF4-FFF2-40B4-BE49-F238E27FC236}">
                <a16:creationId xmlns:a16="http://schemas.microsoft.com/office/drawing/2014/main" id="{3E51C4D4-22DB-7A6E-9F89-180C511FE94A}"/>
              </a:ext>
            </a:extLst>
          </p:cNvPr>
          <p:cNvSpPr txBox="1">
            <a:spLocks/>
          </p:cNvSpPr>
          <p:nvPr/>
        </p:nvSpPr>
        <p:spPr>
          <a:xfrm>
            <a:off x="441243" y="-164347"/>
            <a:ext cx="10405174" cy="13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US" sz="3600" dirty="0"/>
              <a:t>Analytics integration</a:t>
            </a:r>
          </a:p>
        </p:txBody>
      </p:sp>
    </p:spTree>
    <p:extLst>
      <p:ext uri="{BB962C8B-B14F-4D97-AF65-F5344CB8AC3E}">
        <p14:creationId xmlns:p14="http://schemas.microsoft.com/office/powerpoint/2010/main" val="2041719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4C0D93-7659-77F5-5A83-9604555B44E3}"/>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9" name="Oval 8">
            <a:extLst>
              <a:ext uri="{FF2B5EF4-FFF2-40B4-BE49-F238E27FC236}">
                <a16:creationId xmlns:a16="http://schemas.microsoft.com/office/drawing/2014/main" id="{13D8D334-AD5A-FB55-E64F-3B6B02B6F45F}"/>
              </a:ext>
              <a:ext uri="{C183D7F6-B498-43B3-948B-1728B52AA6E4}">
                <adec:decorative xmlns:adec="http://schemas.microsoft.com/office/drawing/2017/decorative" val="1"/>
              </a:ext>
            </a:extLst>
          </p:cNvPr>
          <p:cNvSpPr/>
          <p:nvPr/>
        </p:nvSpPr>
        <p:spPr>
          <a:xfrm>
            <a:off x="9644612" y="3019782"/>
            <a:ext cx="1683727" cy="1683727"/>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F2A80EB-B13A-1782-B4E2-080DA6EC8DF3}"/>
              </a:ext>
              <a:ext uri="{C183D7F6-B498-43B3-948B-1728B52AA6E4}">
                <adec:decorative xmlns:adec="http://schemas.microsoft.com/office/drawing/2017/decorative" val="1"/>
              </a:ext>
            </a:extLst>
          </p:cNvPr>
          <p:cNvSpPr/>
          <p:nvPr/>
        </p:nvSpPr>
        <p:spPr>
          <a:xfrm>
            <a:off x="6969512" y="2972249"/>
            <a:ext cx="1753383" cy="1753383"/>
          </a:xfrm>
          <a:prstGeom prst="ellipse">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EBE0EBD-5841-D8D8-AE8E-2ABD1BD3726B}"/>
              </a:ext>
              <a:ext uri="{C183D7F6-B498-43B3-948B-1728B52AA6E4}">
                <adec:decorative xmlns:adec="http://schemas.microsoft.com/office/drawing/2017/decorative" val="1"/>
              </a:ext>
            </a:extLst>
          </p:cNvPr>
          <p:cNvSpPr/>
          <p:nvPr/>
        </p:nvSpPr>
        <p:spPr>
          <a:xfrm>
            <a:off x="7005974" y="1050381"/>
            <a:ext cx="1753383" cy="1697084"/>
          </a:xfrm>
          <a:prstGeom prst="ellipse">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400" dirty="0">
              <a:solidFill>
                <a:schemeClr val="bg1"/>
              </a:solidFill>
            </a:endParaRPr>
          </a:p>
        </p:txBody>
      </p:sp>
      <p:sp>
        <p:nvSpPr>
          <p:cNvPr id="12" name="Oval 11">
            <a:extLst>
              <a:ext uri="{FF2B5EF4-FFF2-40B4-BE49-F238E27FC236}">
                <a16:creationId xmlns:a16="http://schemas.microsoft.com/office/drawing/2014/main" id="{A69F4B33-7F22-E708-F602-EB13E6E49873}"/>
              </a:ext>
              <a:ext uri="{C183D7F6-B498-43B3-948B-1728B52AA6E4}">
                <adec:decorative xmlns:adec="http://schemas.microsoft.com/office/drawing/2017/decorative" val="1"/>
              </a:ext>
            </a:extLst>
          </p:cNvPr>
          <p:cNvSpPr/>
          <p:nvPr/>
        </p:nvSpPr>
        <p:spPr>
          <a:xfrm>
            <a:off x="6969512" y="4802933"/>
            <a:ext cx="1753383" cy="1753383"/>
          </a:xfrm>
          <a:prstGeom prst="ellipse">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90822E4D-E5A6-89E9-C1E6-DCB573C00471}"/>
              </a:ext>
              <a:ext uri="{C183D7F6-B498-43B3-948B-1728B52AA6E4}">
                <adec:decorative xmlns:adec="http://schemas.microsoft.com/office/drawing/2017/decorative" val="1"/>
              </a:ext>
            </a:extLst>
          </p:cNvPr>
          <p:cNvCxnSpPr>
            <a:cxnSpLocks/>
            <a:stCxn id="9" idx="2"/>
            <a:endCxn id="10" idx="6"/>
          </p:cNvCxnSpPr>
          <p:nvPr/>
        </p:nvCxnSpPr>
        <p:spPr>
          <a:xfrm flipH="1" flipV="1">
            <a:off x="8722895" y="3848941"/>
            <a:ext cx="921717" cy="12705"/>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32CADC6-F200-1F92-26EA-3F3251D91C67}"/>
              </a:ext>
              <a:ext uri="{C183D7F6-B498-43B3-948B-1728B52AA6E4}">
                <adec:decorative xmlns:adec="http://schemas.microsoft.com/office/drawing/2017/decorative" val="1"/>
              </a:ext>
            </a:extLst>
          </p:cNvPr>
          <p:cNvCxnSpPr>
            <a:cxnSpLocks/>
            <a:stCxn id="11" idx="6"/>
            <a:endCxn id="12" idx="6"/>
          </p:cNvCxnSpPr>
          <p:nvPr/>
        </p:nvCxnSpPr>
        <p:spPr>
          <a:xfrm flipH="1">
            <a:off x="8722895" y="1898923"/>
            <a:ext cx="36462" cy="3780702"/>
          </a:xfrm>
          <a:prstGeom prst="bentConnector3">
            <a:avLst>
              <a:gd name="adj1" fmla="val -626954"/>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E1A3366-F91D-BEE5-82C4-DA7E7AC8E173}"/>
              </a:ext>
            </a:extLst>
          </p:cNvPr>
          <p:cNvSpPr/>
          <p:nvPr/>
        </p:nvSpPr>
        <p:spPr>
          <a:xfrm>
            <a:off x="3512880" y="3388718"/>
            <a:ext cx="1371600" cy="461665"/>
          </a:xfrm>
          <a:prstGeom prst="rect">
            <a:avLst/>
          </a:prstGeom>
        </p:spPr>
        <p:txBody>
          <a:bodyPr wrap="square" lIns="0" tIns="0" rIns="0" bIns="0" anchor="ctr">
            <a:spAutoFit/>
          </a:bodyPr>
          <a:lstStyle/>
          <a:p>
            <a:pPr algn="ctr"/>
            <a:r>
              <a:rPr lang="en-US" sz="1500" b="1" dirty="0">
                <a:solidFill>
                  <a:schemeClr val="bg1"/>
                </a:solidFill>
              </a:rPr>
              <a:t>Search Functionality</a:t>
            </a:r>
          </a:p>
        </p:txBody>
      </p:sp>
      <p:sp>
        <p:nvSpPr>
          <p:cNvPr id="21" name="Rectangle 20">
            <a:extLst>
              <a:ext uri="{FF2B5EF4-FFF2-40B4-BE49-F238E27FC236}">
                <a16:creationId xmlns:a16="http://schemas.microsoft.com/office/drawing/2014/main" id="{E3606CE8-DDA4-ED7F-F13A-403BCCCD7AE7}"/>
              </a:ext>
            </a:extLst>
          </p:cNvPr>
          <p:cNvSpPr/>
          <p:nvPr/>
        </p:nvSpPr>
        <p:spPr>
          <a:xfrm>
            <a:off x="1137980" y="3377605"/>
            <a:ext cx="1371600" cy="492443"/>
          </a:xfrm>
          <a:prstGeom prst="rect">
            <a:avLst/>
          </a:prstGeom>
        </p:spPr>
        <p:txBody>
          <a:bodyPr wrap="square" lIns="0" tIns="0" rIns="0" bIns="0" anchor="ctr">
            <a:spAutoFit/>
          </a:bodyPr>
          <a:lstStyle/>
          <a:p>
            <a:pPr algn="ctr"/>
            <a:r>
              <a:rPr lang="en-US" sz="1600" b="1" dirty="0">
                <a:solidFill>
                  <a:schemeClr val="bg1"/>
                </a:solidFill>
              </a:rPr>
              <a:t>User-Friendly Design</a:t>
            </a:r>
          </a:p>
        </p:txBody>
      </p:sp>
      <p:sp>
        <p:nvSpPr>
          <p:cNvPr id="22" name="Rectangle 21">
            <a:extLst>
              <a:ext uri="{FF2B5EF4-FFF2-40B4-BE49-F238E27FC236}">
                <a16:creationId xmlns:a16="http://schemas.microsoft.com/office/drawing/2014/main" id="{49D5AB05-1EAF-D8E4-2250-8076AF37B719}"/>
              </a:ext>
            </a:extLst>
          </p:cNvPr>
          <p:cNvSpPr/>
          <p:nvPr/>
        </p:nvSpPr>
        <p:spPr>
          <a:xfrm>
            <a:off x="7165044" y="3725829"/>
            <a:ext cx="1371600" cy="246221"/>
          </a:xfrm>
          <a:prstGeom prst="rect">
            <a:avLst/>
          </a:prstGeom>
        </p:spPr>
        <p:txBody>
          <a:bodyPr wrap="square" lIns="0" tIns="0" rIns="0" bIns="0" anchor="ctr">
            <a:spAutoFit/>
          </a:bodyPr>
          <a:lstStyle/>
          <a:p>
            <a:pPr algn="ctr"/>
            <a:r>
              <a:rPr lang="en-US" sz="1600" dirty="0">
                <a:solidFill>
                  <a:schemeClr val="bg1"/>
                </a:solidFill>
              </a:rPr>
              <a:t>Visual Appeal</a:t>
            </a:r>
          </a:p>
        </p:txBody>
      </p:sp>
      <p:sp>
        <p:nvSpPr>
          <p:cNvPr id="23" name="Rectangle 22">
            <a:extLst>
              <a:ext uri="{FF2B5EF4-FFF2-40B4-BE49-F238E27FC236}">
                <a16:creationId xmlns:a16="http://schemas.microsoft.com/office/drawing/2014/main" id="{C0ECB38B-B507-B185-3790-12EFFE3EF1AC}"/>
              </a:ext>
            </a:extLst>
          </p:cNvPr>
          <p:cNvSpPr/>
          <p:nvPr/>
        </p:nvSpPr>
        <p:spPr>
          <a:xfrm>
            <a:off x="9146532" y="1925955"/>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24" name="Rectangle 23">
            <a:extLst>
              <a:ext uri="{FF2B5EF4-FFF2-40B4-BE49-F238E27FC236}">
                <a16:creationId xmlns:a16="http://schemas.microsoft.com/office/drawing/2014/main" id="{F2CD9EC1-F52C-B13F-BBC8-A8066A795FE2}"/>
              </a:ext>
            </a:extLst>
          </p:cNvPr>
          <p:cNvSpPr/>
          <p:nvPr/>
        </p:nvSpPr>
        <p:spPr>
          <a:xfrm>
            <a:off x="3519230" y="5213975"/>
            <a:ext cx="1371600" cy="461665"/>
          </a:xfrm>
          <a:prstGeom prst="rect">
            <a:avLst/>
          </a:prstGeom>
        </p:spPr>
        <p:txBody>
          <a:bodyPr wrap="square" lIns="0" tIns="0" rIns="0" bIns="0" anchor="ctr">
            <a:spAutoFit/>
          </a:bodyPr>
          <a:lstStyle/>
          <a:p>
            <a:pPr algn="ctr"/>
            <a:r>
              <a:rPr lang="en-US" sz="1500" b="1" dirty="0">
                <a:solidFill>
                  <a:schemeClr val="bg1"/>
                </a:solidFill>
              </a:rPr>
              <a:t>Consistent Layout</a:t>
            </a:r>
          </a:p>
        </p:txBody>
      </p:sp>
      <p:sp>
        <p:nvSpPr>
          <p:cNvPr id="27" name="Rectangle 26">
            <a:extLst>
              <a:ext uri="{FF2B5EF4-FFF2-40B4-BE49-F238E27FC236}">
                <a16:creationId xmlns:a16="http://schemas.microsoft.com/office/drawing/2014/main" id="{BA6A920F-3335-A851-A23D-38D94A5E52AC}"/>
              </a:ext>
            </a:extLst>
          </p:cNvPr>
          <p:cNvSpPr/>
          <p:nvPr/>
        </p:nvSpPr>
        <p:spPr>
          <a:xfrm>
            <a:off x="1687181" y="1735550"/>
            <a:ext cx="5126267" cy="487313"/>
          </a:xfrm>
          <a:prstGeom prst="rect">
            <a:avLst/>
          </a:prstGeom>
        </p:spPr>
        <p:txBody>
          <a:bodyPr wrap="square" lIns="0" tIns="0" rIns="0" bIns="0" anchor="ctr">
            <a:spAutoFit/>
          </a:bodyPr>
          <a:lstStyle/>
          <a:p>
            <a:pPr algn="r">
              <a:lnSpc>
                <a:spcPts val="1900"/>
              </a:lnSpc>
            </a:pPr>
            <a:r>
              <a:rPr lang="en-US" sz="1600" dirty="0">
                <a:solidFill>
                  <a:schemeClr val="tx1">
                    <a:lumMod val="75000"/>
                    <a:lumOff val="25000"/>
                  </a:schemeClr>
                </a:solidFill>
                <a:cs typeface="Segoe UI" panose="020B0502040204020203" pitchFamily="34" charset="0"/>
              </a:rPr>
              <a:t>HTTPS to </a:t>
            </a:r>
            <a:r>
              <a:rPr lang="en-US" sz="1600" b="1" dirty="0">
                <a:solidFill>
                  <a:schemeClr val="tx1">
                    <a:lumMod val="75000"/>
                    <a:lumOff val="25000"/>
                  </a:schemeClr>
                </a:solidFill>
                <a:cs typeface="Segoe UI" panose="020B0502040204020203" pitchFamily="34" charset="0"/>
              </a:rPr>
              <a:t>encrypt data </a:t>
            </a:r>
            <a:r>
              <a:rPr lang="en-US" sz="1600" dirty="0">
                <a:solidFill>
                  <a:schemeClr val="tx1">
                    <a:lumMod val="75000"/>
                    <a:lumOff val="25000"/>
                  </a:schemeClr>
                </a:solidFill>
                <a:cs typeface="Segoe UI" panose="020B0502040204020203" pitchFamily="34" charset="0"/>
              </a:rPr>
              <a:t>and ensure a </a:t>
            </a:r>
            <a:r>
              <a:rPr lang="en-US" sz="1600" b="1" dirty="0">
                <a:solidFill>
                  <a:schemeClr val="tx1">
                    <a:lumMod val="75000"/>
                    <a:lumOff val="25000"/>
                  </a:schemeClr>
                </a:solidFill>
                <a:cs typeface="Segoe UI" panose="020B0502040204020203" pitchFamily="34" charset="0"/>
              </a:rPr>
              <a:t>secure connection </a:t>
            </a:r>
            <a:r>
              <a:rPr lang="en-US" sz="1600" dirty="0">
                <a:solidFill>
                  <a:schemeClr val="tx1">
                    <a:lumMod val="75000"/>
                    <a:lumOff val="25000"/>
                  </a:schemeClr>
                </a:solidFill>
                <a:cs typeface="Segoe UI" panose="020B0502040204020203" pitchFamily="34" charset="0"/>
              </a:rPr>
              <a:t>between the user and the website</a:t>
            </a:r>
            <a:r>
              <a:rPr lang="en-US" sz="1600" b="0" i="0" dirty="0">
                <a:solidFill>
                  <a:srgbClr val="0D0D0D"/>
                </a:solidFill>
                <a:effectLst/>
                <a:highlight>
                  <a:srgbClr val="FFFFFF"/>
                </a:highlight>
                <a:latin typeface="ui-sans-serif"/>
              </a:rPr>
              <a:t>.</a:t>
            </a:r>
            <a:endParaRPr lang="en-US" sz="1600" dirty="0">
              <a:solidFill>
                <a:schemeClr val="tx1">
                  <a:lumMod val="75000"/>
                  <a:lumOff val="25000"/>
                </a:schemeClr>
              </a:solidFill>
              <a:cs typeface="Segoe UI" panose="020B0502040204020203" pitchFamily="34" charset="0"/>
            </a:endParaRPr>
          </a:p>
        </p:txBody>
      </p:sp>
      <p:sp>
        <p:nvSpPr>
          <p:cNvPr id="28" name="Rectangle 27">
            <a:extLst>
              <a:ext uri="{FF2B5EF4-FFF2-40B4-BE49-F238E27FC236}">
                <a16:creationId xmlns:a16="http://schemas.microsoft.com/office/drawing/2014/main" id="{FFA2F4FC-FEC8-342C-E9DD-86C7D1ABDB83}"/>
              </a:ext>
            </a:extLst>
          </p:cNvPr>
          <p:cNvSpPr/>
          <p:nvPr/>
        </p:nvSpPr>
        <p:spPr>
          <a:xfrm>
            <a:off x="1625654" y="3510569"/>
            <a:ext cx="5187794" cy="730969"/>
          </a:xfrm>
          <a:prstGeom prst="rect">
            <a:avLst/>
          </a:prstGeom>
        </p:spPr>
        <p:txBody>
          <a:bodyPr wrap="square" lIns="0" tIns="0" rIns="0" bIns="0" anchor="ctr">
            <a:spAutoFit/>
          </a:bodyPr>
          <a:lstStyle/>
          <a:p>
            <a:pPr algn="r">
              <a:lnSpc>
                <a:spcPts val="1900"/>
              </a:lnSpc>
            </a:pPr>
            <a:r>
              <a:rPr lang="lv-LV" sz="1600" dirty="0">
                <a:solidFill>
                  <a:schemeClr val="tx1">
                    <a:lumMod val="75000"/>
                    <a:lumOff val="25000"/>
                  </a:schemeClr>
                </a:solidFill>
                <a:cs typeface="Segoe UI" panose="020B0502040204020203" pitchFamily="34" charset="0"/>
              </a:rPr>
              <a:t>Trust </a:t>
            </a:r>
            <a:r>
              <a:rPr lang="en-US" sz="1600" dirty="0">
                <a:solidFill>
                  <a:schemeClr val="tx1">
                    <a:lumMod val="75000"/>
                    <a:lumOff val="25000"/>
                  </a:schemeClr>
                </a:solidFill>
                <a:cs typeface="Segoe UI" panose="020B0502040204020203" pitchFamily="34" charset="0"/>
              </a:rPr>
              <a:t>badges</a:t>
            </a:r>
            <a:r>
              <a:rPr lang="lv-LV" sz="1600" dirty="0">
                <a:solidFill>
                  <a:schemeClr val="tx1">
                    <a:lumMod val="75000"/>
                    <a:lumOff val="25000"/>
                  </a:schemeClr>
                </a:solidFill>
                <a:cs typeface="Segoe UI" panose="020B0502040204020203" pitchFamily="34" charset="0"/>
              </a:rPr>
              <a:t> are displayed </a:t>
            </a:r>
            <a:r>
              <a:rPr lang="en-US" sz="1600" dirty="0">
                <a:solidFill>
                  <a:schemeClr val="tx1">
                    <a:lumMod val="75000"/>
                    <a:lumOff val="25000"/>
                  </a:schemeClr>
                </a:solidFill>
                <a:cs typeface="Segoe UI" panose="020B0502040204020203" pitchFamily="34" charset="0"/>
              </a:rPr>
              <a:t> from recognized security providers on the homepage and during the checkout process to </a:t>
            </a:r>
            <a:r>
              <a:rPr lang="en-US" sz="1600" b="1" dirty="0">
                <a:solidFill>
                  <a:schemeClr val="tx1">
                    <a:lumMod val="75000"/>
                    <a:lumOff val="25000"/>
                  </a:schemeClr>
                </a:solidFill>
                <a:cs typeface="Segoe UI" panose="020B0502040204020203" pitchFamily="34" charset="0"/>
              </a:rPr>
              <a:t>build user confidence</a:t>
            </a:r>
            <a:r>
              <a:rPr lang="en-US" sz="1600" dirty="0">
                <a:solidFill>
                  <a:schemeClr val="tx1">
                    <a:lumMod val="75000"/>
                    <a:lumOff val="25000"/>
                  </a:schemeClr>
                </a:solidFill>
                <a:cs typeface="Segoe UI" panose="020B0502040204020203" pitchFamily="34" charset="0"/>
              </a:rPr>
              <a:t>.</a:t>
            </a:r>
          </a:p>
        </p:txBody>
      </p:sp>
      <p:sp>
        <p:nvSpPr>
          <p:cNvPr id="29" name="Rectangle 28">
            <a:extLst>
              <a:ext uri="{FF2B5EF4-FFF2-40B4-BE49-F238E27FC236}">
                <a16:creationId xmlns:a16="http://schemas.microsoft.com/office/drawing/2014/main" id="{6D27ED49-9835-0F29-011B-1237CB1E5F12}"/>
              </a:ext>
            </a:extLst>
          </p:cNvPr>
          <p:cNvSpPr/>
          <p:nvPr/>
        </p:nvSpPr>
        <p:spPr>
          <a:xfrm>
            <a:off x="1625654" y="5439248"/>
            <a:ext cx="5187793" cy="730969"/>
          </a:xfrm>
          <a:prstGeom prst="rect">
            <a:avLst/>
          </a:prstGeom>
        </p:spPr>
        <p:txBody>
          <a:bodyPr wrap="square" lIns="0" tIns="0" rIns="0" bIns="0" anchor="ctr">
            <a:spAutoFit/>
          </a:bodyPr>
          <a:lstStyle/>
          <a:p>
            <a:pPr algn="r">
              <a:lnSpc>
                <a:spcPts val="1900"/>
              </a:lnSpc>
            </a:pPr>
            <a:r>
              <a:rPr lang="en-US" sz="1600" dirty="0">
                <a:solidFill>
                  <a:schemeClr val="tx1">
                    <a:lumMod val="75000"/>
                    <a:lumOff val="25000"/>
                  </a:schemeClr>
                </a:solidFill>
                <a:cs typeface="Segoe UI" panose="020B0502040204020203" pitchFamily="34" charset="0"/>
              </a:rPr>
              <a:t>Ensure the </a:t>
            </a:r>
            <a:r>
              <a:rPr lang="en-US" sz="1600" b="1" dirty="0">
                <a:solidFill>
                  <a:schemeClr val="tx1">
                    <a:lumMod val="75000"/>
                    <a:lumOff val="25000"/>
                  </a:schemeClr>
                </a:solidFill>
                <a:cs typeface="Segoe UI" panose="020B0502040204020203" pitchFamily="34" charset="0"/>
              </a:rPr>
              <a:t>checkout process is secure</a:t>
            </a:r>
            <a:r>
              <a:rPr lang="en-US" sz="1600" dirty="0">
                <a:solidFill>
                  <a:schemeClr val="tx1">
                    <a:lumMod val="75000"/>
                    <a:lumOff val="25000"/>
                  </a:schemeClr>
                </a:solidFill>
                <a:cs typeface="Segoe UI" panose="020B0502040204020203" pitchFamily="34" charset="0"/>
              </a:rPr>
              <a:t>, using SSL certificates and other encryption methods to protect user information</a:t>
            </a:r>
            <a:r>
              <a:rPr lang="en-US" sz="1600" b="0" i="0" dirty="0">
                <a:solidFill>
                  <a:srgbClr val="0D0D0D"/>
                </a:solidFill>
                <a:effectLst/>
                <a:highlight>
                  <a:srgbClr val="FFFFFF"/>
                </a:highlight>
                <a:latin typeface="ui-sans-serif"/>
              </a:rPr>
              <a:t>.</a:t>
            </a:r>
            <a:endParaRPr lang="en-US" sz="1600" dirty="0">
              <a:solidFill>
                <a:schemeClr val="tx1">
                  <a:lumMod val="75000"/>
                  <a:lumOff val="25000"/>
                </a:schemeClr>
              </a:solidFill>
              <a:cs typeface="Segoe UI" panose="020B0502040204020203" pitchFamily="34" charset="0"/>
            </a:endParaRPr>
          </a:p>
        </p:txBody>
      </p:sp>
      <p:sp>
        <p:nvSpPr>
          <p:cNvPr id="15" name="Rectangle 14">
            <a:extLst>
              <a:ext uri="{FF2B5EF4-FFF2-40B4-BE49-F238E27FC236}">
                <a16:creationId xmlns:a16="http://schemas.microsoft.com/office/drawing/2014/main" id="{D855C76E-1ADA-322F-53D2-FBE15332B243}"/>
              </a:ext>
            </a:extLst>
          </p:cNvPr>
          <p:cNvSpPr/>
          <p:nvPr/>
        </p:nvSpPr>
        <p:spPr>
          <a:xfrm>
            <a:off x="9800675" y="3578294"/>
            <a:ext cx="1371600" cy="553998"/>
          </a:xfrm>
          <a:prstGeom prst="rect">
            <a:avLst/>
          </a:prstGeom>
        </p:spPr>
        <p:txBody>
          <a:bodyPr wrap="square" lIns="0" tIns="0" rIns="0" bIns="0" anchor="ctr">
            <a:spAutoFit/>
          </a:bodyPr>
          <a:lstStyle/>
          <a:p>
            <a:pPr algn="ctr"/>
            <a:r>
              <a:rPr lang="en-US" b="1" dirty="0">
                <a:solidFill>
                  <a:schemeClr val="bg1"/>
                </a:solidFill>
              </a:rPr>
              <a:t>Secure and Trustworthy</a:t>
            </a:r>
          </a:p>
        </p:txBody>
      </p:sp>
      <p:sp>
        <p:nvSpPr>
          <p:cNvPr id="31" name="Rectangle 30">
            <a:extLst>
              <a:ext uri="{FF2B5EF4-FFF2-40B4-BE49-F238E27FC236}">
                <a16:creationId xmlns:a16="http://schemas.microsoft.com/office/drawing/2014/main" id="{C44E3DBB-8FF1-4EE7-35E7-71B17C94DC11}"/>
              </a:ext>
            </a:extLst>
          </p:cNvPr>
          <p:cNvSpPr/>
          <p:nvPr/>
        </p:nvSpPr>
        <p:spPr>
          <a:xfrm>
            <a:off x="7158768" y="5479213"/>
            <a:ext cx="1371600" cy="492443"/>
          </a:xfrm>
          <a:prstGeom prst="rect">
            <a:avLst/>
          </a:prstGeom>
        </p:spPr>
        <p:txBody>
          <a:bodyPr wrap="square" lIns="0" tIns="0" rIns="0" bIns="0" anchor="ctr">
            <a:spAutoFit/>
          </a:bodyPr>
          <a:lstStyle/>
          <a:p>
            <a:pPr algn="ctr"/>
            <a:r>
              <a:rPr lang="en-US" sz="1600" b="1" dirty="0">
                <a:solidFill>
                  <a:schemeClr val="bg1"/>
                </a:solidFill>
              </a:rPr>
              <a:t>Secure Checkout</a:t>
            </a:r>
          </a:p>
        </p:txBody>
      </p:sp>
      <p:sp>
        <p:nvSpPr>
          <p:cNvPr id="2" name="Rectangle 1">
            <a:extLst>
              <a:ext uri="{FF2B5EF4-FFF2-40B4-BE49-F238E27FC236}">
                <a16:creationId xmlns:a16="http://schemas.microsoft.com/office/drawing/2014/main" id="{253255F5-76DB-8184-DE58-AB9B38831813}"/>
              </a:ext>
            </a:extLst>
          </p:cNvPr>
          <p:cNvSpPr/>
          <p:nvPr/>
        </p:nvSpPr>
        <p:spPr>
          <a:xfrm>
            <a:off x="7219612" y="1619524"/>
            <a:ext cx="1371600" cy="492443"/>
          </a:xfrm>
          <a:prstGeom prst="rect">
            <a:avLst/>
          </a:prstGeom>
        </p:spPr>
        <p:txBody>
          <a:bodyPr wrap="square" lIns="0" tIns="0" rIns="0" bIns="0" anchor="ctr">
            <a:spAutoFit/>
          </a:bodyPr>
          <a:lstStyle/>
          <a:p>
            <a:pPr algn="ctr"/>
            <a:r>
              <a:rPr lang="en-US" sz="1600" dirty="0">
                <a:solidFill>
                  <a:schemeClr val="bg1"/>
                </a:solidFill>
              </a:rPr>
              <a:t>HTTPS Protocol</a:t>
            </a:r>
          </a:p>
        </p:txBody>
      </p:sp>
      <p:sp>
        <p:nvSpPr>
          <p:cNvPr id="3" name="Text Placeholder 2">
            <a:extLst>
              <a:ext uri="{FF2B5EF4-FFF2-40B4-BE49-F238E27FC236}">
                <a16:creationId xmlns:a16="http://schemas.microsoft.com/office/drawing/2014/main" id="{01F19ADF-F49D-EFE0-721F-6B8001F10E02}"/>
              </a:ext>
            </a:extLst>
          </p:cNvPr>
          <p:cNvSpPr>
            <a:spLocks noGrp="1"/>
          </p:cNvSpPr>
          <p:nvPr>
            <p:ph type="body" sz="quarter" idx="11"/>
          </p:nvPr>
        </p:nvSpPr>
        <p:spPr>
          <a:xfrm>
            <a:off x="9069118" y="1758766"/>
            <a:ext cx="3017520" cy="1148888"/>
          </a:xfrm>
        </p:spPr>
        <p:txBody>
          <a:bodyPr/>
          <a:lstStyle/>
          <a:p>
            <a:pPr algn="ctr"/>
            <a:r>
              <a:rPr lang="lv-LV" b="1" i="1" dirty="0"/>
              <a:t>+</a:t>
            </a:r>
            <a:r>
              <a:rPr lang="lv-LV" i="1" dirty="0"/>
              <a:t> </a:t>
            </a:r>
            <a:r>
              <a:rPr lang="en-US" sz="1600" i="1" dirty="0">
                <a:solidFill>
                  <a:schemeClr val="tx1">
                    <a:lumMod val="75000"/>
                    <a:lumOff val="25000"/>
                  </a:schemeClr>
                </a:solidFill>
                <a:cs typeface="Segoe UI" panose="020B0502040204020203" pitchFamily="34" charset="0"/>
              </a:rPr>
              <a:t>Clearly state the privacy policy to inform users about data collection and usage practices.</a:t>
            </a:r>
          </a:p>
        </p:txBody>
      </p:sp>
      <p:sp>
        <p:nvSpPr>
          <p:cNvPr id="5" name="Title 1">
            <a:extLst>
              <a:ext uri="{FF2B5EF4-FFF2-40B4-BE49-F238E27FC236}">
                <a16:creationId xmlns:a16="http://schemas.microsoft.com/office/drawing/2014/main" id="{DF0E2202-7BA3-9B8B-41E8-292950DE0608}"/>
              </a:ext>
            </a:extLst>
          </p:cNvPr>
          <p:cNvSpPr txBox="1">
            <a:spLocks/>
          </p:cNvSpPr>
          <p:nvPr/>
        </p:nvSpPr>
        <p:spPr>
          <a:xfrm>
            <a:off x="388664" y="-35084"/>
            <a:ext cx="12374003" cy="13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US" sz="3600" dirty="0"/>
              <a:t>Secure and Trustworthy</a:t>
            </a:r>
          </a:p>
        </p:txBody>
      </p:sp>
    </p:spTree>
    <p:extLst>
      <p:ext uri="{BB962C8B-B14F-4D97-AF65-F5344CB8AC3E}">
        <p14:creationId xmlns:p14="http://schemas.microsoft.com/office/powerpoint/2010/main" val="2853311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C2D5DF-6210-9ACB-115F-9413FC960596}"/>
              </a:ext>
            </a:extLst>
          </p:cNvPr>
          <p:cNvSpPr>
            <a:spLocks noGrp="1"/>
          </p:cNvSpPr>
          <p:nvPr>
            <p:ph sz="quarter" idx="13"/>
          </p:nvPr>
        </p:nvSpPr>
        <p:spPr>
          <a:xfrm>
            <a:off x="775429" y="825388"/>
            <a:ext cx="2946717" cy="788259"/>
          </a:xfrm>
        </p:spPr>
        <p:txBody>
          <a:bodyPr/>
          <a:lstStyle/>
          <a:p>
            <a:r>
              <a:rPr lang="en-US" b="1" dirty="0"/>
              <a:t>Good example</a:t>
            </a:r>
          </a:p>
        </p:txBody>
      </p:sp>
      <p:sp>
        <p:nvSpPr>
          <p:cNvPr id="4" name="Content Placeholder 3">
            <a:extLst>
              <a:ext uri="{FF2B5EF4-FFF2-40B4-BE49-F238E27FC236}">
                <a16:creationId xmlns:a16="http://schemas.microsoft.com/office/drawing/2014/main" id="{3CC14FF3-DB5A-B0AA-B3C4-2B830646A262}"/>
              </a:ext>
            </a:extLst>
          </p:cNvPr>
          <p:cNvSpPr>
            <a:spLocks noGrp="1"/>
          </p:cNvSpPr>
          <p:nvPr>
            <p:ph sz="quarter" idx="14"/>
          </p:nvPr>
        </p:nvSpPr>
        <p:spPr>
          <a:xfrm>
            <a:off x="6765646" y="822437"/>
            <a:ext cx="4078062" cy="788259"/>
          </a:xfrm>
        </p:spPr>
        <p:txBody>
          <a:bodyPr/>
          <a:lstStyle/>
          <a:p>
            <a:r>
              <a:rPr lang="en-US" b="1" dirty="0"/>
              <a:t>Bad example</a:t>
            </a:r>
          </a:p>
        </p:txBody>
      </p:sp>
      <p:sp>
        <p:nvSpPr>
          <p:cNvPr id="5" name="Slide Number Placeholder 4">
            <a:extLst>
              <a:ext uri="{FF2B5EF4-FFF2-40B4-BE49-F238E27FC236}">
                <a16:creationId xmlns:a16="http://schemas.microsoft.com/office/drawing/2014/main" id="{FA1B7988-1685-9ACF-C583-16CC892212D1}"/>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11" name="Picture 10">
            <a:extLst>
              <a:ext uri="{FF2B5EF4-FFF2-40B4-BE49-F238E27FC236}">
                <a16:creationId xmlns:a16="http://schemas.microsoft.com/office/drawing/2014/main" id="{92028CFC-560E-A395-15DC-7FE01A12E269}"/>
              </a:ext>
            </a:extLst>
          </p:cNvPr>
          <p:cNvPicPr>
            <a:picLocks noChangeAspect="1"/>
          </p:cNvPicPr>
          <p:nvPr/>
        </p:nvPicPr>
        <p:blipFill>
          <a:blip r:embed="rId2"/>
          <a:stretch>
            <a:fillRect/>
          </a:stretch>
        </p:blipFill>
        <p:spPr>
          <a:xfrm>
            <a:off x="635962" y="1688951"/>
            <a:ext cx="5890875" cy="4050254"/>
          </a:xfrm>
          <a:prstGeom prst="rect">
            <a:avLst/>
          </a:prstGeom>
        </p:spPr>
      </p:pic>
      <p:pic>
        <p:nvPicPr>
          <p:cNvPr id="13" name="Picture 12">
            <a:extLst>
              <a:ext uri="{FF2B5EF4-FFF2-40B4-BE49-F238E27FC236}">
                <a16:creationId xmlns:a16="http://schemas.microsoft.com/office/drawing/2014/main" id="{06881AA2-0F26-1B8B-1840-D701B9516C88}"/>
              </a:ext>
            </a:extLst>
          </p:cNvPr>
          <p:cNvPicPr>
            <a:picLocks noChangeAspect="1"/>
          </p:cNvPicPr>
          <p:nvPr/>
        </p:nvPicPr>
        <p:blipFill>
          <a:blip r:embed="rId3"/>
          <a:stretch>
            <a:fillRect/>
          </a:stretch>
        </p:blipFill>
        <p:spPr>
          <a:xfrm>
            <a:off x="6765646" y="1648348"/>
            <a:ext cx="5140006" cy="4131459"/>
          </a:xfrm>
          <a:prstGeom prst="rect">
            <a:avLst/>
          </a:prstGeom>
        </p:spPr>
      </p:pic>
    </p:spTree>
    <p:extLst>
      <p:ext uri="{BB962C8B-B14F-4D97-AF65-F5344CB8AC3E}">
        <p14:creationId xmlns:p14="http://schemas.microsoft.com/office/powerpoint/2010/main" val="518634333"/>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3.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{30E75E08-5EA7-4656-BC88-361D632F1D1E}tf16411248_win32</Template>
  <TotalTime>480</TotalTime>
  <Words>3466</Words>
  <Application>Microsoft Office PowerPoint</Application>
  <PresentationFormat>Widescreen</PresentationFormat>
  <Paragraphs>549</Paragraphs>
  <Slides>42</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Aptos</vt:lpstr>
      <vt:lpstr>Arial</vt:lpstr>
      <vt:lpstr>Avenir Next LT Pro Light</vt:lpstr>
      <vt:lpstr>Calibri</vt:lpstr>
      <vt:lpstr>CIDFont+F1</vt:lpstr>
      <vt:lpstr>Courier New</vt:lpstr>
      <vt:lpstr>Posterama</vt:lpstr>
      <vt:lpstr>Segoe UI</vt:lpstr>
      <vt:lpstr>ui-sans-serif</vt:lpstr>
      <vt:lpstr>Wingdings</vt:lpstr>
      <vt:lpstr>Custom</vt:lpstr>
      <vt:lpstr>Book store in UK: FINAL presentation</vt:lpstr>
      <vt:lpstr>Website Development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Search Engine Optimization (SEO)</vt:lpstr>
      <vt:lpstr>Keyword Research </vt:lpstr>
      <vt:lpstr>PowerPoint Presentation</vt:lpstr>
      <vt:lpstr>PowerPoint Presentation</vt:lpstr>
      <vt:lpstr>PowerPoint Presentation</vt:lpstr>
      <vt:lpstr>PowerPoint Presentation</vt:lpstr>
      <vt:lpstr>Link Building Pages​</vt:lpstr>
      <vt:lpstr>Paid Advertisements</vt:lpstr>
      <vt:lpstr>PowerPoint Presentation</vt:lpstr>
      <vt:lpstr>Ad CreaTIon</vt:lpstr>
      <vt:lpstr>PowerPoint Presentation</vt:lpstr>
      <vt:lpstr>PowerPoint Presentation</vt:lpstr>
      <vt:lpstr>PowerPoint Presentation</vt:lpstr>
      <vt:lpstr>Social Media Marketing</vt:lpstr>
      <vt:lpstr>PowerPoint Presentation</vt:lpstr>
      <vt:lpstr>Content Calendar (example)​</vt:lpstr>
      <vt:lpstr>PowerPoint Presentation</vt:lpstr>
      <vt:lpstr>PowerPoint Presentation</vt:lpstr>
      <vt:lpstr>PowerPoint Presentation</vt:lpstr>
      <vt:lpstr>Analytics Tools​</vt:lpstr>
      <vt:lpstr>Content Marketing</vt:lpstr>
      <vt:lpstr>PowerPoint Presentation</vt:lpstr>
      <vt:lpstr>PowerPoint Presentation</vt:lpstr>
      <vt:lpstr>Buyer persons</vt:lpstr>
      <vt:lpstr>CONTENT DISTRIBUTION</vt:lpstr>
      <vt:lpstr>PowerPoint Presentation</vt:lpstr>
      <vt:lpstr>Email Marketing</vt:lpstr>
      <vt:lpstr>Email List Building​</vt:lpstr>
      <vt:lpstr>Email Campaigns​</vt:lpstr>
      <vt:lpstr>Automation</vt:lpstr>
      <vt:lpstr>PowerPoint Presentation</vt:lpstr>
      <vt:lpstr>analytics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store in UK: FINAL presentation</dc:title>
  <dc:creator>Anna Lihušina</dc:creator>
  <cp:lastModifiedBy>Anna Lihušina</cp:lastModifiedBy>
  <cp:revision>1</cp:revision>
  <dcterms:created xsi:type="dcterms:W3CDTF">2024-05-23T16:51:58Z</dcterms:created>
  <dcterms:modified xsi:type="dcterms:W3CDTF">2024-05-29T07:50:44Z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